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media/image1.jpeg" ContentType="image/jpeg"/>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3588"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A8781A9-CBB4-415B-A227-CB9AF5CFF4A2}"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7" name="PlaceHolder 2"/>
          <p:cNvSpPr>
            <a:spLocks noGrp="1"/>
          </p:cNvSpPr>
          <p:nvPr>
            <p:ph/>
          </p:nvPr>
        </p:nvSpPr>
        <p:spPr>
          <a:xfrm>
            <a:off x="609480" y="1604520"/>
            <a:ext cx="1097316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8" name="PlaceHolder 3"/>
          <p:cNvSpPr>
            <a:spLocks noGrp="1"/>
          </p:cNvSpPr>
          <p:nvPr>
            <p:ph/>
          </p:nvPr>
        </p:nvSpPr>
        <p:spPr>
          <a:xfrm>
            <a:off x="609480" y="3682080"/>
            <a:ext cx="1097316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56725AE-DB34-4795-B692-7C79779E0F4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0" name="PlaceHolder 2"/>
          <p:cNvSpPr>
            <a:spLocks noGrp="1"/>
          </p:cNvSpPr>
          <p:nvPr>
            <p:ph/>
          </p:nvPr>
        </p:nvSpPr>
        <p:spPr>
          <a:xfrm>
            <a:off x="60948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1" name="PlaceHolder 3"/>
          <p:cNvSpPr>
            <a:spLocks noGrp="1"/>
          </p:cNvSpPr>
          <p:nvPr>
            <p:ph/>
          </p:nvPr>
        </p:nvSpPr>
        <p:spPr>
          <a:xfrm>
            <a:off x="623232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2" name="PlaceHolder 4"/>
          <p:cNvSpPr>
            <a:spLocks noGrp="1"/>
          </p:cNvSpPr>
          <p:nvPr>
            <p:ph/>
          </p:nvPr>
        </p:nvSpPr>
        <p:spPr>
          <a:xfrm>
            <a:off x="609480" y="368208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3" name="PlaceHolder 5"/>
          <p:cNvSpPr>
            <a:spLocks noGrp="1"/>
          </p:cNvSpPr>
          <p:nvPr>
            <p:ph/>
          </p:nvPr>
        </p:nvSpPr>
        <p:spPr>
          <a:xfrm>
            <a:off x="6232320" y="368208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EF43544F-C573-4A03-82BD-4A6009B5E2E0}"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7DEFF620-66A5-44F7-9E05-E30C8B226081}"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6" name="PlaceHolder 2"/>
          <p:cNvSpPr>
            <a:spLocks noGrp="1"/>
          </p:cNvSpPr>
          <p:nvPr>
            <p:ph type="subTitle"/>
          </p:nvPr>
        </p:nvSpPr>
        <p:spPr>
          <a:xfrm>
            <a:off x="609480" y="1604520"/>
            <a:ext cx="10973160" cy="39769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18D2123-963A-4CDE-AE37-233D632C6C9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8" name="PlaceHolder 2"/>
          <p:cNvSpPr>
            <a:spLocks noGrp="1"/>
          </p:cNvSpPr>
          <p:nvPr>
            <p:ph/>
          </p:nvPr>
        </p:nvSpPr>
        <p:spPr>
          <a:xfrm>
            <a:off x="609480" y="1604520"/>
            <a:ext cx="10973160" cy="3976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FFB68BF-7A11-4348-9071-C15A730F2FF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0" name="PlaceHolder 2"/>
          <p:cNvSpPr>
            <a:spLocks noGrp="1"/>
          </p:cNvSpPr>
          <p:nvPr>
            <p:ph/>
          </p:nvPr>
        </p:nvSpPr>
        <p:spPr>
          <a:xfrm>
            <a:off x="609480" y="1604520"/>
            <a:ext cx="5354640" cy="3976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1" name="PlaceHolder 3"/>
          <p:cNvSpPr>
            <a:spLocks noGrp="1"/>
          </p:cNvSpPr>
          <p:nvPr>
            <p:ph/>
          </p:nvPr>
        </p:nvSpPr>
        <p:spPr>
          <a:xfrm>
            <a:off x="6232320" y="1604520"/>
            <a:ext cx="5354640" cy="3976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30140EE2-A498-4635-9536-73D72D57A293}"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D6DA700-6A84-4F4C-9AEC-B10D846657D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4000" cy="1106496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38877AE-C42D-4052-867D-3576CB9972B6}"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5" name="PlaceHolder 2"/>
          <p:cNvSpPr>
            <a:spLocks noGrp="1"/>
          </p:cNvSpPr>
          <p:nvPr>
            <p:ph/>
          </p:nvPr>
        </p:nvSpPr>
        <p:spPr>
          <a:xfrm>
            <a:off x="60948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6" name="PlaceHolder 3"/>
          <p:cNvSpPr>
            <a:spLocks noGrp="1"/>
          </p:cNvSpPr>
          <p:nvPr>
            <p:ph/>
          </p:nvPr>
        </p:nvSpPr>
        <p:spPr>
          <a:xfrm>
            <a:off x="6232320" y="1604520"/>
            <a:ext cx="5354640" cy="3976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17" name="PlaceHolder 4"/>
          <p:cNvSpPr>
            <a:spLocks noGrp="1"/>
          </p:cNvSpPr>
          <p:nvPr>
            <p:ph/>
          </p:nvPr>
        </p:nvSpPr>
        <p:spPr>
          <a:xfrm>
            <a:off x="609480" y="368208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158B58F-3939-4D57-B6B6-1BB8DBB0857C}"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19" name="PlaceHolder 2"/>
          <p:cNvSpPr>
            <a:spLocks noGrp="1"/>
          </p:cNvSpPr>
          <p:nvPr>
            <p:ph/>
          </p:nvPr>
        </p:nvSpPr>
        <p:spPr>
          <a:xfrm>
            <a:off x="609480" y="1604520"/>
            <a:ext cx="5354640" cy="397692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0" name="PlaceHolder 3"/>
          <p:cNvSpPr>
            <a:spLocks noGrp="1"/>
          </p:cNvSpPr>
          <p:nvPr>
            <p:ph/>
          </p:nvPr>
        </p:nvSpPr>
        <p:spPr>
          <a:xfrm>
            <a:off x="623232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1" name="PlaceHolder 4"/>
          <p:cNvSpPr>
            <a:spLocks noGrp="1"/>
          </p:cNvSpPr>
          <p:nvPr>
            <p:ph/>
          </p:nvPr>
        </p:nvSpPr>
        <p:spPr>
          <a:xfrm>
            <a:off x="6232320" y="368208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65E21A76-D9D9-40F0-AD17-DB02F44F09F1}"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4000" cy="2386800"/>
          </a:xfrm>
          <a:prstGeom prst="rect">
            <a:avLst/>
          </a:prstGeom>
          <a:noFill/>
          <a:ln w="0">
            <a:noFill/>
          </a:ln>
        </p:spPr>
        <p:txBody>
          <a:bodyPr lIns="0" rIns="0" tIns="0" bIns="0" anchor="ctr">
            <a:noAutofit/>
          </a:bodyPr>
          <a:p>
            <a:pPr indent="0" algn="ctr">
              <a:buNone/>
            </a:pPr>
            <a:endParaRPr b="0" lang="en-US" sz="4400" spc="-1" strike="noStrike">
              <a:solidFill>
                <a:srgbClr val="000000"/>
              </a:solidFill>
              <a:latin typeface="Arial"/>
            </a:endParaRPr>
          </a:p>
        </p:txBody>
      </p:sp>
      <p:sp>
        <p:nvSpPr>
          <p:cNvPr id="23" name="PlaceHolder 2"/>
          <p:cNvSpPr>
            <a:spLocks noGrp="1"/>
          </p:cNvSpPr>
          <p:nvPr>
            <p:ph/>
          </p:nvPr>
        </p:nvSpPr>
        <p:spPr>
          <a:xfrm>
            <a:off x="60948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4" name="PlaceHolder 3"/>
          <p:cNvSpPr>
            <a:spLocks noGrp="1"/>
          </p:cNvSpPr>
          <p:nvPr>
            <p:ph/>
          </p:nvPr>
        </p:nvSpPr>
        <p:spPr>
          <a:xfrm>
            <a:off x="6232320" y="1604520"/>
            <a:ext cx="535464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25" name="PlaceHolder 4"/>
          <p:cNvSpPr>
            <a:spLocks noGrp="1"/>
          </p:cNvSpPr>
          <p:nvPr>
            <p:ph/>
          </p:nvPr>
        </p:nvSpPr>
        <p:spPr>
          <a:xfrm>
            <a:off x="609480" y="3682080"/>
            <a:ext cx="10973160" cy="1896840"/>
          </a:xfrm>
          <a:prstGeom prst="rect">
            <a:avLst/>
          </a:prstGeom>
          <a:noFill/>
          <a:ln w="0">
            <a:noFill/>
          </a:ln>
        </p:spPr>
        <p:txBody>
          <a:bodyPr lIns="0" rIns="0" tIns="0" bIns="0" anchor="t">
            <a:normAutofit/>
          </a:bodyPr>
          <a:p>
            <a:pPr indent="0">
              <a:spcBef>
                <a:spcPts val="1417"/>
              </a:spcBef>
              <a:buNone/>
            </a:pPr>
            <a:endParaRPr b="0" lang="en-US"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6E84401C-2801-4761-B60C-9BAD0B8858B3}"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838080" y="6356520"/>
            <a:ext cx="2742840" cy="364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nl-NL" sz="1200" spc="-1" strike="noStrike">
                <a:solidFill>
                  <a:schemeClr val="dk1">
                    <a:tint val="82000"/>
                  </a:schemeClr>
                </a:solidFill>
                <a:latin typeface="Aptos"/>
              </a:defRPr>
            </a:lvl1pPr>
          </a:lstStyle>
          <a:p>
            <a:pPr indent="0" defTabSz="914400">
              <a:lnSpc>
                <a:spcPct val="100000"/>
              </a:lnSpc>
              <a:buNone/>
              <a:tabLst>
                <a:tab algn="l" pos="0"/>
              </a:tabLst>
            </a:pPr>
            <a:r>
              <a:rPr b="0" lang="nl-NL" sz="1200" spc="-1" strike="noStrike">
                <a:solidFill>
                  <a:schemeClr val="dk1">
                    <a:tint val="82000"/>
                  </a:schemeClr>
                </a:solidFill>
                <a:latin typeface="Aptos"/>
              </a:rPr>
              <a:t>&lt;date/time&gt;</a:t>
            </a:r>
            <a:endParaRPr b="0" lang="en-US" sz="1200" spc="-1" strike="noStrike">
              <a:solidFill>
                <a:srgbClr val="000000"/>
              </a:solidFill>
              <a:latin typeface="Times New Roman"/>
            </a:endParaRPr>
          </a:p>
        </p:txBody>
      </p:sp>
      <p:sp>
        <p:nvSpPr>
          <p:cNvPr id="1" name="PlaceHolder 2"/>
          <p:cNvSpPr>
            <a:spLocks noGrp="1"/>
          </p:cNvSpPr>
          <p:nvPr>
            <p:ph type="ftr" idx="2"/>
          </p:nvPr>
        </p:nvSpPr>
        <p:spPr>
          <a:xfrm>
            <a:off x="4038480" y="6356520"/>
            <a:ext cx="4114440" cy="364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nl-NL" sz="1400" spc="-1" strike="noStrike">
                <a:solidFill>
                  <a:srgbClr val="000000"/>
                </a:solidFill>
                <a:latin typeface="Times New Roman"/>
              </a:defRPr>
            </a:lvl1pPr>
          </a:lstStyle>
          <a:p>
            <a:pPr indent="0" algn="ctr">
              <a:lnSpc>
                <a:spcPct val="100000"/>
              </a:lnSpc>
              <a:buNone/>
              <a:tabLst>
                <a:tab algn="l" pos="0"/>
              </a:tabLst>
            </a:pPr>
            <a:r>
              <a:rPr b="0" lang="nl-NL"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2" name="PlaceHolder 3"/>
          <p:cNvSpPr>
            <a:spLocks noGrp="1"/>
          </p:cNvSpPr>
          <p:nvPr>
            <p:ph type="sldNum" idx="3"/>
          </p:nvPr>
        </p:nvSpPr>
        <p:spPr>
          <a:xfrm>
            <a:off x="8611200" y="6356520"/>
            <a:ext cx="2742840" cy="364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nl-NL" sz="1200" spc="-1" strike="noStrike">
                <a:solidFill>
                  <a:schemeClr val="dk1">
                    <a:tint val="82000"/>
                  </a:schemeClr>
                </a:solidFill>
                <a:latin typeface="Aptos"/>
              </a:defRPr>
            </a:lvl1pPr>
          </a:lstStyle>
          <a:p>
            <a:pPr indent="0" algn="r" defTabSz="914400">
              <a:lnSpc>
                <a:spcPct val="100000"/>
              </a:lnSpc>
              <a:buNone/>
              <a:tabLst>
                <a:tab algn="l" pos="0"/>
              </a:tabLst>
            </a:pPr>
            <a:fld id="{B477E561-3E5D-42FB-93E3-E2F5B4BBC294}" type="slidenum">
              <a:rPr b="0" lang="nl-NL" sz="1200" spc="-1" strike="noStrike">
                <a:solidFill>
                  <a:schemeClr val="dk1">
                    <a:tint val="82000"/>
                  </a:schemeClr>
                </a:solidFill>
                <a:latin typeface="Aptos"/>
              </a:rPr>
              <a:t>&lt;number&gt;</a:t>
            </a:fld>
            <a:endParaRPr b="0" lang="en-US" sz="1200" spc="-1" strike="noStrike">
              <a:solidFill>
                <a:srgbClr val="000000"/>
              </a:solidFill>
              <a:latin typeface="Times New Roman"/>
            </a:endParaRPr>
          </a:p>
        </p:txBody>
      </p:sp>
      <p:sp>
        <p:nvSpPr>
          <p:cNvPr id="3" name="PlaceHolder 4"/>
          <p:cNvSpPr>
            <a:spLocks noGrp="1"/>
          </p:cNvSpPr>
          <p:nvPr>
            <p:ph type="title"/>
          </p:nvPr>
        </p:nvSpPr>
        <p:spPr>
          <a:xfrm>
            <a:off x="609480" y="273600"/>
            <a:ext cx="10973160" cy="1144440"/>
          </a:xfrm>
          <a:prstGeom prst="rect">
            <a:avLst/>
          </a:prstGeom>
          <a:noFill/>
          <a:ln w="0">
            <a:noFill/>
          </a:ln>
        </p:spPr>
        <p:txBody>
          <a:bodyPr lIns="0" rIns="0" tIns="0" bIns="0" anchor="ctr">
            <a:noAutofit/>
          </a:bodyPr>
          <a:p>
            <a:pPr indent="0">
              <a:lnSpc>
                <a:spcPct val="100000"/>
              </a:lnSpc>
              <a:buNone/>
              <a:tabLst>
                <a:tab algn="l" pos="0"/>
              </a:tabLst>
            </a:pPr>
            <a:r>
              <a:rPr b="0" lang="nl-NL" sz="1800" spc="-1" strike="noStrike">
                <a:solidFill>
                  <a:schemeClr val="dk1"/>
                </a:solidFill>
                <a:latin typeface="Aptos"/>
              </a:rPr>
              <a:t>Klik om de opmaak van de titeltekst te bewerken</a:t>
            </a:r>
            <a:endParaRPr b="0" lang="en-US" sz="1800" spc="-1" strike="noStrike">
              <a:solidFill>
                <a:srgbClr val="000000"/>
              </a:solidFill>
              <a:latin typeface="Arial"/>
            </a:endParaRPr>
          </a:p>
        </p:txBody>
      </p:sp>
      <p:sp>
        <p:nvSpPr>
          <p:cNvPr id="4" name="PlaceHolder 5"/>
          <p:cNvSpPr>
            <a:spLocks noGrp="1"/>
          </p:cNvSpPr>
          <p:nvPr>
            <p:ph type="body"/>
          </p:nvPr>
        </p:nvSpPr>
        <p:spPr>
          <a:xfrm>
            <a:off x="609480" y="1604520"/>
            <a:ext cx="10973160" cy="397692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nl-NL" sz="2800" spc="-1" strike="noStrike">
                <a:solidFill>
                  <a:schemeClr val="dk1"/>
                </a:solidFill>
                <a:latin typeface="Aptos"/>
              </a:rPr>
              <a:t>Klik om de opmaak van de overzichtstekst te bewerken</a:t>
            </a:r>
            <a:endParaRPr b="0" lang="en-US" sz="2800" spc="-1" strike="noStrike">
              <a:solidFill>
                <a:srgbClr val="000000"/>
              </a:solidFill>
              <a:latin typeface="Arial"/>
            </a:endParaRPr>
          </a:p>
          <a:p>
            <a:pPr lvl="1" marL="864000" indent="-324000">
              <a:lnSpc>
                <a:spcPct val="90000"/>
              </a:lnSpc>
              <a:spcBef>
                <a:spcPts val="1134"/>
              </a:spcBef>
              <a:buClr>
                <a:srgbClr val="000000"/>
              </a:buClr>
              <a:buSzPct val="75000"/>
              <a:buFont typeface="Symbol"/>
              <a:buChar char=""/>
            </a:pPr>
            <a:r>
              <a:rPr b="0" lang="nl-NL" sz="2000" spc="-1" strike="noStrike">
                <a:solidFill>
                  <a:schemeClr val="dk1"/>
                </a:solidFill>
                <a:latin typeface="Aptos"/>
              </a:rPr>
              <a:t>Tweede overzichtsniveau</a:t>
            </a:r>
            <a:endParaRPr b="0" lang="en-US" sz="2000" spc="-1" strike="noStrike">
              <a:solidFill>
                <a:srgbClr val="000000"/>
              </a:solidFill>
              <a:latin typeface="Arial"/>
            </a:endParaRPr>
          </a:p>
          <a:p>
            <a:pPr lvl="2" marL="1296000" indent="-288000">
              <a:lnSpc>
                <a:spcPct val="90000"/>
              </a:lnSpc>
              <a:spcBef>
                <a:spcPts val="850"/>
              </a:spcBef>
              <a:buClr>
                <a:srgbClr val="000000"/>
              </a:buClr>
              <a:buSzPct val="45000"/>
              <a:buFont typeface="Wingdings" charset="2"/>
              <a:buChar char=""/>
            </a:pPr>
            <a:r>
              <a:rPr b="0" lang="nl-NL" sz="1800" spc="-1" strike="noStrike">
                <a:solidFill>
                  <a:schemeClr val="dk1"/>
                </a:solidFill>
                <a:latin typeface="Aptos"/>
              </a:rPr>
              <a:t>Derde overzichtsniveau</a:t>
            </a:r>
            <a:endParaRPr b="0" lang="en-US" sz="1800" spc="-1" strike="noStrike">
              <a:solidFill>
                <a:srgbClr val="000000"/>
              </a:solidFill>
              <a:latin typeface="Arial"/>
            </a:endParaRPr>
          </a:p>
          <a:p>
            <a:pPr lvl="3" marL="1728000" indent="-216000">
              <a:lnSpc>
                <a:spcPct val="90000"/>
              </a:lnSpc>
              <a:spcBef>
                <a:spcPts val="567"/>
              </a:spcBef>
              <a:buClr>
                <a:srgbClr val="000000"/>
              </a:buClr>
              <a:buSzPct val="75000"/>
              <a:buFont typeface="Symbol"/>
              <a:buChar char=""/>
            </a:pPr>
            <a:r>
              <a:rPr b="0" lang="nl-NL" sz="1800" spc="-1" strike="noStrike">
                <a:solidFill>
                  <a:schemeClr val="dk1"/>
                </a:solidFill>
                <a:latin typeface="Aptos"/>
              </a:rPr>
              <a:t>Vierde overzichtsniveau</a:t>
            </a:r>
            <a:endParaRPr b="0" lang="en-US" sz="1800" spc="-1" strike="noStrike">
              <a:solidFill>
                <a:srgbClr val="000000"/>
              </a:solidFill>
              <a:latin typeface="Arial"/>
            </a:endParaRPr>
          </a:p>
          <a:p>
            <a:pPr lvl="4" marL="2160000" indent="-216000">
              <a:lnSpc>
                <a:spcPct val="90000"/>
              </a:lnSpc>
              <a:spcBef>
                <a:spcPts val="283"/>
              </a:spcBef>
              <a:buClr>
                <a:srgbClr val="000000"/>
              </a:buClr>
              <a:buSzPct val="45000"/>
              <a:buFont typeface="Wingdings" charset="2"/>
              <a:buChar char=""/>
            </a:pPr>
            <a:r>
              <a:rPr b="0" lang="nl-NL" sz="2000" spc="-1" strike="noStrike">
                <a:solidFill>
                  <a:schemeClr val="dk1"/>
                </a:solidFill>
                <a:latin typeface="Aptos"/>
              </a:rPr>
              <a:t>Vijfde overzichtsniveau</a:t>
            </a:r>
            <a:endParaRPr b="0" lang="en-US" sz="2000" spc="-1" strike="noStrike">
              <a:solidFill>
                <a:srgbClr val="000000"/>
              </a:solidFill>
              <a:latin typeface="Arial"/>
            </a:endParaRPr>
          </a:p>
          <a:p>
            <a:pPr lvl="5" marL="2592000" indent="-216000">
              <a:lnSpc>
                <a:spcPct val="90000"/>
              </a:lnSpc>
              <a:spcBef>
                <a:spcPts val="283"/>
              </a:spcBef>
              <a:buClr>
                <a:srgbClr val="000000"/>
              </a:buClr>
              <a:buSzPct val="45000"/>
              <a:buFont typeface="Wingdings" charset="2"/>
              <a:buChar char=""/>
            </a:pPr>
            <a:r>
              <a:rPr b="0" lang="nl-NL" sz="2000" spc="-1" strike="noStrike">
                <a:solidFill>
                  <a:schemeClr val="dk1"/>
                </a:solidFill>
                <a:latin typeface="Aptos"/>
              </a:rPr>
              <a:t>Zesde overzichtsniveau</a:t>
            </a:r>
            <a:endParaRPr b="0" lang="en-US" sz="2000" spc="-1" strike="noStrike">
              <a:solidFill>
                <a:srgbClr val="000000"/>
              </a:solidFill>
              <a:latin typeface="Arial"/>
            </a:endParaRPr>
          </a:p>
          <a:p>
            <a:pPr lvl="6" marL="3024000" indent="-216000">
              <a:lnSpc>
                <a:spcPct val="90000"/>
              </a:lnSpc>
              <a:spcBef>
                <a:spcPts val="283"/>
              </a:spcBef>
              <a:buClr>
                <a:srgbClr val="000000"/>
              </a:buClr>
              <a:buSzPct val="45000"/>
              <a:buFont typeface="Wingdings" charset="2"/>
              <a:buChar char=""/>
            </a:pPr>
            <a:r>
              <a:rPr b="0" lang="nl-NL" sz="2000" spc="-1" strike="noStrike">
                <a:solidFill>
                  <a:schemeClr val="dk1"/>
                </a:solidFill>
                <a:latin typeface="Aptos"/>
              </a:rPr>
              <a:t>Zevende overzichtsniveau</a:t>
            </a:r>
            <a:endParaRPr b="0" lang="en-US"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76320"/>
            <a:ext cx="9144000" cy="1033560"/>
          </a:xfrm>
          <a:prstGeom prst="rect">
            <a:avLst/>
          </a:prstGeom>
          <a:noFill/>
          <a:ln w="0">
            <a:noFill/>
          </a:ln>
        </p:spPr>
        <p:txBody>
          <a:bodyPr lIns="91440" rIns="91440" tIns="45720" bIns="45720" anchor="b">
            <a:normAutofit fontScale="81111"/>
          </a:bodyPr>
          <a:p>
            <a:pPr indent="0" algn="ctr" defTabSz="914400">
              <a:lnSpc>
                <a:spcPct val="90000"/>
              </a:lnSpc>
              <a:buNone/>
              <a:tabLst>
                <a:tab algn="l" pos="0"/>
              </a:tabLst>
            </a:pPr>
            <a:r>
              <a:rPr b="1" i="1" lang="nl-NL" sz="6000" spc="-1" strike="noStrike">
                <a:solidFill>
                  <a:srgbClr val="ff0000"/>
                </a:solidFill>
                <a:latin typeface="Aptos Display"/>
              </a:rPr>
              <a:t>Een eenjarig lam en een mes!</a:t>
            </a:r>
            <a:endParaRPr b="0" lang="en-US" sz="6000" spc="-1" strike="noStrike">
              <a:solidFill>
                <a:srgbClr val="000000"/>
              </a:solidFill>
              <a:latin typeface="Arial"/>
            </a:endParaRPr>
          </a:p>
        </p:txBody>
      </p:sp>
      <p:sp>
        <p:nvSpPr>
          <p:cNvPr id="42" name="PlaceHolder 2"/>
          <p:cNvSpPr>
            <a:spLocks noGrp="1"/>
          </p:cNvSpPr>
          <p:nvPr>
            <p:ph type="subTitle"/>
          </p:nvPr>
        </p:nvSpPr>
        <p:spPr>
          <a:xfrm>
            <a:off x="282960" y="1350000"/>
            <a:ext cx="11571840" cy="5322240"/>
          </a:xfrm>
          <a:prstGeom prst="rect">
            <a:avLst/>
          </a:prstGeom>
          <a:noFill/>
          <a:ln w="0">
            <a:noFill/>
          </a:ln>
        </p:spPr>
        <p:txBody>
          <a:bodyPr lIns="91440" rIns="91440" tIns="45720" bIns="45720" anchor="t">
            <a:normAutofit fontScale="98333" lnSpcReduction="10000"/>
          </a:bodyPr>
          <a:p>
            <a:pPr indent="0" defTabSz="914400">
              <a:lnSpc>
                <a:spcPct val="107000"/>
              </a:lnSpc>
              <a:spcBef>
                <a:spcPts val="1001"/>
              </a:spcBef>
              <a:spcAft>
                <a:spcPts val="799"/>
              </a:spcAft>
              <a:buNone/>
              <a:tabLst>
                <a:tab algn="l" pos="0"/>
              </a:tabLst>
            </a:pPr>
            <a:r>
              <a:rPr b="0" lang="nl-NL" sz="2600" spc="-1" strike="noStrike">
                <a:solidFill>
                  <a:srgbClr val="001d35"/>
                </a:solidFill>
                <a:latin typeface="Arial"/>
                <a:ea typeface="Times New Roman"/>
              </a:rPr>
              <a:t>Lev.1:1 </a:t>
            </a:r>
            <a:r>
              <a:rPr b="0" lang="nl-NL" sz="2600" spc="-1" strike="noStrike" baseline="-25000">
                <a:solidFill>
                  <a:srgbClr val="001d35"/>
                </a:solidFill>
                <a:latin typeface="Arial"/>
                <a:ea typeface="Times New Roman"/>
              </a:rPr>
              <a:t>1</a:t>
            </a:r>
            <a:r>
              <a:rPr b="0" lang="nl-NL" sz="2600" spc="-1" strike="noStrike">
                <a:solidFill>
                  <a:srgbClr val="001d35"/>
                </a:solidFill>
                <a:latin typeface="Arial"/>
                <a:ea typeface="Times New Roman"/>
              </a:rPr>
              <a:t>De HEERE riep Mozes en sprak tot hem vanuit de tent van ontmoeting: </a:t>
            </a:r>
            <a:r>
              <a:rPr b="0" lang="nl-NL" sz="2600" spc="-1" strike="noStrike" baseline="-25000">
                <a:solidFill>
                  <a:srgbClr val="001d35"/>
                </a:solidFill>
                <a:latin typeface="Arial"/>
                <a:ea typeface="Times New Roman"/>
              </a:rPr>
              <a:t>2</a:t>
            </a:r>
            <a:r>
              <a:rPr b="0" lang="nl-NL" sz="2600" spc="-1" strike="noStrike">
                <a:solidFill>
                  <a:srgbClr val="001d35"/>
                </a:solidFill>
                <a:latin typeface="Arial"/>
                <a:ea typeface="Times New Roman"/>
              </a:rPr>
              <a:t>Spreek tot  de Israëlieten en zeg tegen hen: Wanneer iemand van u de HEERE een offergave wil aanbieden, moet u uw offergave aanbieden van het vee, van de runderen en van het kleinvee. </a:t>
            </a:r>
            <a:r>
              <a:rPr b="0" lang="nl-NL" sz="2600" spc="-1" strike="noStrike" baseline="-25000">
                <a:solidFill>
                  <a:srgbClr val="001d35"/>
                </a:solidFill>
                <a:latin typeface="Arial"/>
                <a:ea typeface="Times New Roman"/>
              </a:rPr>
              <a:t>3</a:t>
            </a:r>
            <a:r>
              <a:rPr b="0" lang="nl-NL" sz="2600" spc="-1" strike="noStrike">
                <a:solidFill>
                  <a:srgbClr val="001d35"/>
                </a:solidFill>
                <a:latin typeface="Arial"/>
                <a:ea typeface="Times New Roman"/>
              </a:rPr>
              <a:t>Als zijn offergave een brandoffer van runderen is, moet hij </a:t>
            </a:r>
            <a:r>
              <a:rPr b="1" i="1" lang="nl-NL" sz="2600" spc="-1" strike="noStrike" u="sng">
                <a:solidFill>
                  <a:srgbClr val="ee0000"/>
                </a:solidFill>
                <a:uFillTx/>
                <a:latin typeface="Arial"/>
                <a:ea typeface="Times New Roman"/>
              </a:rPr>
              <a:t>een mannetje zonder enig gebrek aanbieden.</a:t>
            </a:r>
            <a:r>
              <a:rPr b="0" lang="nl-NL" sz="2600" spc="-1" strike="noStrike">
                <a:solidFill>
                  <a:srgbClr val="001d35"/>
                </a:solidFill>
                <a:latin typeface="Arial"/>
                <a:ea typeface="Times New Roman"/>
              </a:rPr>
              <a:t> Hij moet dat bij de ingang van de tent van ontmoeting aanbieden om een welgevallen voor zich </a:t>
            </a:r>
            <a:r>
              <a:rPr b="0" i="1" lang="nl-NL" sz="2600" spc="-1" strike="noStrike">
                <a:solidFill>
                  <a:srgbClr val="001d35"/>
                </a:solidFill>
                <a:latin typeface="Arial"/>
                <a:ea typeface="Times New Roman"/>
              </a:rPr>
              <a:t>te vinden</a:t>
            </a:r>
            <a:r>
              <a:rPr b="0" lang="nl-NL" sz="2600" spc="-1" strike="noStrike">
                <a:solidFill>
                  <a:srgbClr val="001d35"/>
                </a:solidFill>
                <a:latin typeface="Arial"/>
                <a:ea typeface="Times New Roman"/>
              </a:rPr>
              <a:t> voor het aangezicht van de HEERE. </a:t>
            </a:r>
            <a:r>
              <a:rPr b="1" i="1" lang="nl-NL" sz="2600" spc="-1" strike="noStrike" baseline="-25000">
                <a:solidFill>
                  <a:srgbClr val="001d35"/>
                </a:solidFill>
                <a:highlight>
                  <a:srgbClr val="ffff00"/>
                </a:highlight>
                <a:latin typeface="Arial"/>
                <a:ea typeface="Times New Roman"/>
              </a:rPr>
              <a:t>4</a:t>
            </a:r>
            <a:r>
              <a:rPr b="1" i="1" lang="nl-NL" sz="2600" spc="-1" strike="noStrike">
                <a:solidFill>
                  <a:srgbClr val="001d35"/>
                </a:solidFill>
                <a:highlight>
                  <a:srgbClr val="ffff00"/>
                </a:highlight>
                <a:latin typeface="Arial"/>
                <a:ea typeface="Times New Roman"/>
              </a:rPr>
              <a:t>Daarna moet hij zijn hand op de kop van het brandoffer leggen, zodat het hem ten goede zal komen door verzoening voor hem te bewerken</a:t>
            </a:r>
            <a:r>
              <a:rPr b="0" lang="nl-NL" sz="2600" spc="-1" strike="noStrike">
                <a:solidFill>
                  <a:srgbClr val="001d35"/>
                </a:solidFill>
                <a:latin typeface="Arial"/>
                <a:ea typeface="Times New Roman"/>
              </a:rPr>
              <a:t>. </a:t>
            </a:r>
            <a:r>
              <a:rPr b="1" i="1" lang="nl-NL" sz="2600" spc="-1" strike="noStrike" baseline="-25000">
                <a:solidFill>
                  <a:srgbClr val="001d35"/>
                </a:solidFill>
                <a:highlight>
                  <a:srgbClr val="ffff00"/>
                </a:highlight>
                <a:latin typeface="Arial"/>
                <a:ea typeface="Times New Roman"/>
              </a:rPr>
              <a:t>5</a:t>
            </a:r>
            <a:r>
              <a:rPr b="1" i="1" lang="nl-NL" sz="2600" spc="-1" strike="noStrike">
                <a:solidFill>
                  <a:srgbClr val="001d35"/>
                </a:solidFill>
                <a:highlight>
                  <a:srgbClr val="ffff00"/>
                </a:highlight>
                <a:latin typeface="Arial"/>
                <a:ea typeface="Times New Roman"/>
              </a:rPr>
              <a:t>Dan moet hij het jonge rund slachten voor het aangezicht van de HEERE.</a:t>
            </a:r>
            <a:r>
              <a:rPr b="0" lang="nl-NL" sz="2600" spc="-1" strike="noStrike">
                <a:solidFill>
                  <a:srgbClr val="001d35"/>
                </a:solidFill>
                <a:latin typeface="Arial"/>
                <a:ea typeface="Times New Roman"/>
              </a:rPr>
              <a:t> En de zonen van Aäron, de priesters, moeten het bloed aanbieden en het </a:t>
            </a:r>
            <a:r>
              <a:rPr b="1" lang="nl-NL" sz="2600" spc="-1" strike="noStrike">
                <a:solidFill>
                  <a:srgbClr val="ee0000"/>
                </a:solidFill>
                <a:latin typeface="Arial"/>
                <a:ea typeface="Times New Roman"/>
              </a:rPr>
              <a:t>bloed </a:t>
            </a:r>
            <a:r>
              <a:rPr b="0" lang="nl-NL" sz="2600" spc="-1" strike="noStrike">
                <a:solidFill>
                  <a:srgbClr val="001d35"/>
                </a:solidFill>
                <a:latin typeface="Arial"/>
                <a:ea typeface="Times New Roman"/>
              </a:rPr>
              <a:t>sprenkelen rondom op het altaar dat </a:t>
            </a:r>
            <a:r>
              <a:rPr b="0" i="1" lang="nl-NL" sz="2600" spc="-1" strike="noStrike">
                <a:solidFill>
                  <a:srgbClr val="001d35"/>
                </a:solidFill>
                <a:latin typeface="Arial"/>
                <a:ea typeface="Times New Roman"/>
              </a:rPr>
              <a:t>bij</a:t>
            </a:r>
            <a:r>
              <a:rPr b="0" lang="nl-NL" sz="2600" spc="-1" strike="noStrike">
                <a:solidFill>
                  <a:srgbClr val="001d35"/>
                </a:solidFill>
                <a:latin typeface="Arial"/>
                <a:ea typeface="Times New Roman"/>
              </a:rPr>
              <a:t> de ingang van de tent van ontmoeting is.</a:t>
            </a:r>
            <a:endParaRPr b="0" lang="en-US" sz="2600" spc="-1" strike="noStrike">
              <a:solidFill>
                <a:srgbClr val="000000"/>
              </a:solidFill>
              <a:latin typeface="Arial"/>
            </a:endParaRPr>
          </a:p>
          <a:p>
            <a:pPr indent="0" defTabSz="914400">
              <a:lnSpc>
                <a:spcPct val="90000"/>
              </a:lnSpc>
              <a:spcBef>
                <a:spcPts val="1001"/>
              </a:spcBef>
              <a:buNone/>
              <a:tabLst>
                <a:tab algn="l" pos="0"/>
              </a:tabLst>
            </a:pPr>
            <a:endParaRPr b="0" lang="en-US"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468000" y="0"/>
            <a:ext cx="11138040" cy="85932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0" lang="nl-NL" sz="4400" spc="-1" strike="noStrike">
                <a:solidFill>
                  <a:srgbClr val="ff0000"/>
                </a:solidFill>
                <a:latin typeface="Aptos Display"/>
              </a:rPr>
              <a:t>Kind van God - VOLMAAKT VOOR GOD</a:t>
            </a:r>
            <a:endParaRPr b="0" lang="en-US" sz="4400" spc="-1" strike="noStrike">
              <a:solidFill>
                <a:srgbClr val="000000"/>
              </a:solidFill>
              <a:latin typeface="Arial"/>
            </a:endParaRPr>
          </a:p>
        </p:txBody>
      </p:sp>
      <p:sp>
        <p:nvSpPr>
          <p:cNvPr id="56" name="PlaceHolder 2"/>
          <p:cNvSpPr>
            <a:spLocks noGrp="1"/>
          </p:cNvSpPr>
          <p:nvPr>
            <p:ph/>
          </p:nvPr>
        </p:nvSpPr>
        <p:spPr>
          <a:xfrm>
            <a:off x="337320" y="1143000"/>
            <a:ext cx="11528280" cy="54529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70c0"/>
              </a:buClr>
              <a:buFont typeface="Arial"/>
              <a:buChar char="•"/>
            </a:pPr>
            <a:r>
              <a:rPr b="0" lang="nl-NL" sz="3600" spc="-1" strike="noStrike">
                <a:solidFill>
                  <a:srgbClr val="0070c0"/>
                </a:solidFill>
                <a:latin typeface="Aptos"/>
              </a:rPr>
              <a:t>Kol. 1:27b en 28  Christus onder u, de hoop op de heerlijkheid. </a:t>
            </a:r>
            <a:r>
              <a:rPr b="0" lang="nl-NL" sz="3600" spc="-1" strike="noStrike" baseline="-25000">
                <a:solidFill>
                  <a:srgbClr val="0070c0"/>
                </a:solidFill>
                <a:latin typeface="Aptos"/>
              </a:rPr>
              <a:t>28</a:t>
            </a:r>
            <a:r>
              <a:rPr b="0" lang="nl-NL" sz="3600" spc="-1" strike="noStrike">
                <a:solidFill>
                  <a:srgbClr val="0070c0"/>
                </a:solidFill>
                <a:latin typeface="Aptos"/>
              </a:rPr>
              <a:t>Hem verkondigen wij, terwijl we ieder mens terechtwijzen, en ieder mens onderwijzen in alle wijsheid, </a:t>
            </a:r>
            <a:r>
              <a:rPr b="1" lang="nl-NL" sz="3600" spc="-1" strike="noStrike" u="sng">
                <a:solidFill>
                  <a:srgbClr val="0070c0"/>
                </a:solidFill>
                <a:uFillTx/>
                <a:latin typeface="Aptos"/>
              </a:rPr>
              <a:t>opdat wij ieder mens volmaakt zouden stellen in Christus Jezus</a:t>
            </a:r>
            <a:r>
              <a:rPr b="0" lang="nl-NL" sz="3600" spc="-1" strike="noStrike">
                <a:solidFill>
                  <a:srgbClr val="0070c0"/>
                </a:solidFill>
                <a:latin typeface="Aptos"/>
              </a:rPr>
              <a:t>.</a:t>
            </a:r>
            <a:endParaRPr b="0" lang="en-US" sz="3600" spc="-1" strike="noStrike">
              <a:solidFill>
                <a:srgbClr val="000000"/>
              </a:solidFill>
              <a:latin typeface="Arial"/>
            </a:endParaRPr>
          </a:p>
          <a:p>
            <a:pPr indent="0" defTabSz="914400">
              <a:lnSpc>
                <a:spcPct val="90000"/>
              </a:lnSpc>
              <a:spcBef>
                <a:spcPts val="1001"/>
              </a:spcBef>
              <a:buNone/>
              <a:tabLst>
                <a:tab algn="l" pos="0"/>
              </a:tabLst>
            </a:pPr>
            <a:endParaRPr b="0" lang="en-US" sz="3600" spc="-1" strike="noStrike">
              <a:solidFill>
                <a:srgbClr val="000000"/>
              </a:solidFill>
              <a:latin typeface="Arial"/>
            </a:endParaRPr>
          </a:p>
          <a:p>
            <a:pPr marL="228600" indent="-228600" defTabSz="914400">
              <a:lnSpc>
                <a:spcPct val="90000"/>
              </a:lnSpc>
              <a:spcBef>
                <a:spcPts val="1001"/>
              </a:spcBef>
              <a:buClr>
                <a:srgbClr val="0070c0"/>
              </a:buClr>
              <a:buFont typeface="Arial"/>
              <a:buChar char="•"/>
              <a:tabLst>
                <a:tab algn="l" pos="0"/>
              </a:tabLst>
            </a:pPr>
            <a:r>
              <a:rPr b="0" lang="nl-NL" sz="3600" spc="-1" strike="noStrike">
                <a:solidFill>
                  <a:srgbClr val="0070c0"/>
                </a:solidFill>
                <a:latin typeface="Aptos"/>
              </a:rPr>
              <a:t>Kol. 2:10</a:t>
            </a:r>
            <a:r>
              <a:rPr b="0" i="1" lang="nl-NL" sz="3600" spc="-1" strike="noStrike">
                <a:solidFill>
                  <a:srgbClr val="0070c0"/>
                </a:solidFill>
                <a:latin typeface="Aptos"/>
              </a:rPr>
              <a:t> En </a:t>
            </a:r>
            <a:r>
              <a:rPr b="1" i="1" lang="nl-NL" sz="3600" spc="-1" strike="noStrike" u="sng">
                <a:solidFill>
                  <a:srgbClr val="0070c0"/>
                </a:solidFill>
                <a:uFillTx/>
                <a:latin typeface="Aptos"/>
              </a:rPr>
              <a:t>u bent volmaakt geworden in Hem</a:t>
            </a:r>
            <a:r>
              <a:rPr b="0" i="1" lang="nl-NL" sz="3600" spc="-1" strike="noStrike">
                <a:solidFill>
                  <a:srgbClr val="0070c0"/>
                </a:solidFill>
                <a:latin typeface="Aptos"/>
              </a:rPr>
              <a:t>, die het Hoofd is van iedere overheid en macht.   </a:t>
            </a:r>
            <a:endParaRPr b="0" lang="en-US" sz="3600" spc="-1" strike="noStrike">
              <a:solidFill>
                <a:srgbClr val="000000"/>
              </a:solidFill>
              <a:latin typeface="Arial"/>
            </a:endParaRPr>
          </a:p>
          <a:p>
            <a:pPr indent="0" defTabSz="914400">
              <a:lnSpc>
                <a:spcPct val="90000"/>
              </a:lnSpc>
              <a:spcBef>
                <a:spcPts val="1001"/>
              </a:spcBef>
              <a:buNone/>
              <a:tabLst>
                <a:tab algn="l" pos="0"/>
              </a:tabLst>
            </a:pPr>
            <a:r>
              <a:rPr b="1" i="1" lang="nl-NL" sz="3600" spc="-1" strike="noStrike">
                <a:solidFill>
                  <a:schemeClr val="dk1"/>
                </a:solidFill>
                <a:latin typeface="Aptos"/>
              </a:rPr>
              <a:t>Geschreven in: VTT </a:t>
            </a:r>
            <a:r>
              <a:rPr b="1" lang="nl-NL" sz="3600" spc="-1" strike="noStrike" u="sng">
                <a:solidFill>
                  <a:schemeClr val="dk1"/>
                </a:solidFill>
                <a:highlight>
                  <a:srgbClr val="ffff00"/>
                </a:highlight>
                <a:uFillTx/>
                <a:latin typeface="Aptos"/>
              </a:rPr>
              <a:t>voltooit tegenwoordige tijd!</a:t>
            </a:r>
            <a:endParaRPr b="0" lang="en-US" sz="3600" spc="-1" strike="noStrike">
              <a:solidFill>
                <a:srgbClr val="000000"/>
              </a:solidFill>
              <a:latin typeface="Arial"/>
            </a:endParaRPr>
          </a:p>
          <a:p>
            <a:pPr indent="0" defTabSz="914400">
              <a:lnSpc>
                <a:spcPct val="90000"/>
              </a:lnSpc>
              <a:spcBef>
                <a:spcPts val="1001"/>
              </a:spcBef>
              <a:buNone/>
              <a:tabLst>
                <a:tab algn="l" pos="0"/>
              </a:tabLst>
            </a:pPr>
            <a:endParaRPr b="0" lang="en-US"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Picture 2" descr="Please Be Patient, God Isn't Finished With Me Yet - Please Be Patient -  Sticker | TeePublic"/>
          <p:cNvPicPr/>
          <p:nvPr/>
        </p:nvPicPr>
        <p:blipFill>
          <a:blip r:embed="rId1"/>
          <a:stretch/>
        </p:blipFill>
        <p:spPr>
          <a:xfrm>
            <a:off x="555120" y="428760"/>
            <a:ext cx="11278080" cy="6000120"/>
          </a:xfrm>
          <a:prstGeom prst="rect">
            <a:avLst/>
          </a:prstGeom>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PlaceHolder 1"/>
          <p:cNvSpPr>
            <a:spLocks noGrp="1"/>
          </p:cNvSpPr>
          <p:nvPr>
            <p:ph type="title"/>
          </p:nvPr>
        </p:nvSpPr>
        <p:spPr>
          <a:xfrm>
            <a:off x="315720" y="130680"/>
            <a:ext cx="11571840" cy="990000"/>
          </a:xfrm>
          <a:prstGeom prst="rect">
            <a:avLst/>
          </a:prstGeom>
          <a:noFill/>
          <a:ln w="0">
            <a:noFill/>
          </a:ln>
        </p:spPr>
        <p:txBody>
          <a:bodyPr lIns="91440" rIns="91440" tIns="45720" bIns="45720" anchor="b">
            <a:normAutofit/>
          </a:bodyPr>
          <a:p>
            <a:pPr indent="0" algn="ctr" defTabSz="914400">
              <a:lnSpc>
                <a:spcPct val="90000"/>
              </a:lnSpc>
              <a:buNone/>
              <a:tabLst>
                <a:tab algn="l" pos="0"/>
              </a:tabLst>
            </a:pPr>
            <a:r>
              <a:rPr b="1" lang="nl-NL" sz="6000" spc="-1" strike="noStrike">
                <a:solidFill>
                  <a:srgbClr val="ff0000"/>
                </a:solidFill>
                <a:latin typeface="Calibri"/>
                <a:ea typeface="Calibri"/>
              </a:rPr>
              <a:t>TETELESTAI – HET IS VOLBRACHT</a:t>
            </a:r>
            <a:endParaRPr b="0" lang="en-US" sz="6000" spc="-1" strike="noStrike">
              <a:solidFill>
                <a:srgbClr val="000000"/>
              </a:solidFill>
              <a:latin typeface="Arial"/>
            </a:endParaRPr>
          </a:p>
        </p:txBody>
      </p:sp>
      <p:sp>
        <p:nvSpPr>
          <p:cNvPr id="59" name="PlaceHolder 2"/>
          <p:cNvSpPr>
            <a:spLocks noGrp="1"/>
          </p:cNvSpPr>
          <p:nvPr>
            <p:ph type="subTitle"/>
          </p:nvPr>
        </p:nvSpPr>
        <p:spPr>
          <a:xfrm>
            <a:off x="0" y="1661400"/>
            <a:ext cx="12192480" cy="449424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1" lang="nl-NL" sz="2800" spc="-1" strike="noStrike" u="sng">
                <a:solidFill>
                  <a:srgbClr val="0070c0"/>
                </a:solidFill>
                <a:uFillTx/>
                <a:latin typeface="Aptos"/>
              </a:rPr>
              <a:t>Financieel</a:t>
            </a:r>
            <a:r>
              <a:rPr b="1" lang="nl-NL" sz="2800" spc="-1" strike="noStrike">
                <a:solidFill>
                  <a:schemeClr val="dk1"/>
                </a:solidFill>
                <a:latin typeface="Aptos"/>
              </a:rPr>
              <a:t>    </a:t>
            </a:r>
            <a:r>
              <a:rPr b="0" lang="nl-NL" sz="2800" spc="-1" strike="noStrike">
                <a:solidFill>
                  <a:srgbClr val="00b050"/>
                </a:solidFill>
                <a:latin typeface="Aptos"/>
              </a:rPr>
              <a:t>Het hebben voldaan van je / jouw schuld </a:t>
            </a:r>
            <a:endParaRPr b="0" lang="en-US" sz="2800" spc="-1" strike="noStrike">
              <a:solidFill>
                <a:srgbClr val="000000"/>
              </a:solidFill>
              <a:latin typeface="Arial"/>
            </a:endParaRPr>
          </a:p>
          <a:p>
            <a:pPr indent="0" defTabSz="914400">
              <a:lnSpc>
                <a:spcPct val="90000"/>
              </a:lnSpc>
              <a:spcBef>
                <a:spcPts val="1001"/>
              </a:spcBef>
              <a:buNone/>
              <a:tabLst>
                <a:tab algn="l" pos="0"/>
              </a:tabLst>
            </a:pP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highlight>
                  <a:srgbClr val="ffff00"/>
                </a:highlight>
                <a:latin typeface="Aptos"/>
              </a:rPr>
              <a:t>De kostprijs van jouw zonden is volledig betaald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	</a:t>
            </a:r>
            <a:r>
              <a:rPr b="0" lang="nl-NL" sz="2800" spc="-1" strike="noStrike">
                <a:solidFill>
                  <a:schemeClr val="dk1"/>
                </a:solidFill>
                <a:highlight>
                  <a:srgbClr val="ffff00"/>
                </a:highlight>
                <a:latin typeface="Aptos"/>
              </a:rPr>
              <a:t>aan het kruis door HEM </a:t>
            </a:r>
            <a:endParaRPr b="0" lang="en-US" sz="2800" spc="-1" strike="noStrike">
              <a:solidFill>
                <a:srgbClr val="000000"/>
              </a:solidFill>
              <a:latin typeface="Arial"/>
            </a:endParaRPr>
          </a:p>
          <a:p>
            <a:pPr indent="0" defTabSz="914400">
              <a:lnSpc>
                <a:spcPct val="90000"/>
              </a:lnSpc>
              <a:spcBef>
                <a:spcPts val="1001"/>
              </a:spcBef>
              <a:buNone/>
              <a:tabLst>
                <a:tab algn="l" pos="0"/>
              </a:tabLst>
            </a:pPr>
            <a:r>
              <a:rPr b="1" lang="nl-NL" sz="2800" spc="-1" strike="noStrike" u="sng">
                <a:solidFill>
                  <a:srgbClr val="0070c0"/>
                </a:solidFill>
                <a:uFillTx/>
                <a:latin typeface="Aptos"/>
              </a:rPr>
              <a:t>Wet</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rgbClr val="00b050"/>
                </a:solidFill>
                <a:latin typeface="Aptos"/>
              </a:rPr>
              <a:t>Na het compleet volbrengen van je gevangenisstraf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highlight>
                  <a:srgbClr val="ffff00"/>
                </a:highlight>
                <a:latin typeface="Aptos"/>
              </a:rPr>
              <a:t>De straf van jouw zonde is uitgezeten aan het kruis</a:t>
            </a:r>
            <a:endParaRPr b="0" lang="en-US" sz="2800" spc="-1" strike="noStrike">
              <a:solidFill>
                <a:srgbClr val="000000"/>
              </a:solidFill>
              <a:latin typeface="Arial"/>
            </a:endParaRPr>
          </a:p>
          <a:p>
            <a:pPr indent="0" defTabSz="914400">
              <a:lnSpc>
                <a:spcPct val="90000"/>
              </a:lnSpc>
              <a:spcBef>
                <a:spcPts val="1001"/>
              </a:spcBef>
              <a:buNone/>
              <a:tabLst>
                <a:tab algn="l" pos="0"/>
              </a:tabLst>
            </a:pPr>
            <a:r>
              <a:rPr b="1" lang="nl-NL" sz="2800" spc="-1" strike="noStrike" u="sng">
                <a:solidFill>
                  <a:srgbClr val="0070c0"/>
                </a:solidFill>
                <a:uFillTx/>
                <a:latin typeface="Aptos"/>
              </a:rPr>
              <a:t>Militair</a:t>
            </a:r>
            <a:r>
              <a:rPr b="1" lang="nl-NL" sz="2800" spc="-1" strike="noStrike">
                <a:solidFill>
                  <a:schemeClr val="dk1"/>
                </a:solidFill>
                <a:latin typeface="Aptos"/>
              </a:rPr>
              <a:t>	</a:t>
            </a:r>
            <a:r>
              <a:rPr b="1" lang="nl-NL" sz="2800" spc="-1" strike="noStrike">
                <a:solidFill>
                  <a:schemeClr val="dk1"/>
                </a:solidFill>
                <a:latin typeface="Aptos"/>
              </a:rPr>
              <a:t>      </a:t>
            </a:r>
            <a:r>
              <a:rPr b="0" lang="nl-NL" sz="2800" spc="-1" strike="noStrike">
                <a:solidFill>
                  <a:srgbClr val="00b050"/>
                </a:solidFill>
                <a:latin typeface="Aptos"/>
              </a:rPr>
              <a:t>Na een volkomen overwinning                                    </a:t>
            </a:r>
            <a:r>
              <a:rPr b="0" lang="nl-NL" sz="2800" spc="-1" strike="noStrike">
                <a:solidFill>
                  <a:srgbClr val="00b050"/>
                </a:solidFill>
                <a:latin typeface="Aptos"/>
              </a:rPr>
              <a:t>	</a:t>
            </a:r>
            <a:r>
              <a:rPr b="0" lang="nl-NL" sz="2800" spc="-1" strike="noStrike">
                <a:solidFill>
                  <a:srgbClr val="00b050"/>
                </a:solidFill>
                <a:latin typeface="Aptos"/>
              </a:rPr>
              <a:t>	</a:t>
            </a:r>
            <a:r>
              <a:rPr b="0" lang="nl-NL" sz="2800" spc="-1" strike="noStrike">
                <a:solidFill>
                  <a:srgbClr val="00b050"/>
                </a:solidFill>
                <a:latin typeface="Aptos"/>
              </a:rPr>
              <a:t>        </a:t>
            </a:r>
            <a:r>
              <a:rPr b="0" lang="nl-NL" sz="2800" spc="-1" strike="noStrike">
                <a:solidFill>
                  <a:schemeClr val="dk1"/>
                </a:solidFill>
                <a:highlight>
                  <a:srgbClr val="ffff00"/>
                </a:highlight>
                <a:latin typeface="Aptos"/>
              </a:rPr>
              <a:t>satan en zijn trawanten  zijn volledig overwonnen</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latin typeface="Aptos"/>
              </a:rPr>
              <a:t>	</a:t>
            </a:r>
            <a:r>
              <a:rPr b="0" lang="nl-NL" sz="2800" spc="-1" strike="noStrike">
                <a:solidFill>
                  <a:schemeClr val="dk1"/>
                </a:solidFill>
                <a:highlight>
                  <a:srgbClr val="ffff00"/>
                </a:highlight>
                <a:latin typeface="Aptos"/>
              </a:rPr>
              <a:t>Door de dood en opstanding van onze Heiland</a:t>
            </a:r>
            <a:endParaRPr b="0" lang="en-US" sz="2800" spc="-1" strike="noStrike">
              <a:solidFill>
                <a:srgbClr val="000000"/>
              </a:solidFill>
              <a:latin typeface="Arial"/>
            </a:endParaRPr>
          </a:p>
          <a:p>
            <a:pPr indent="0" algn="ctr" defTabSz="914400">
              <a:lnSpc>
                <a:spcPct val="90000"/>
              </a:lnSpc>
              <a:spcBef>
                <a:spcPts val="1001"/>
              </a:spcBef>
              <a:buNone/>
              <a:tabLst>
                <a:tab algn="l" pos="0"/>
              </a:tabLst>
            </a:pPr>
            <a:endParaRPr b="0" lang="en-US"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432000" y="101520"/>
            <a:ext cx="11487960" cy="870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1" i="1" lang="nl-NL" sz="4400" spc="-1" strike="noStrike" u="sng">
                <a:solidFill>
                  <a:srgbClr val="ff0000"/>
                </a:solidFill>
                <a:uFillTx/>
                <a:latin typeface="Aptos Display"/>
              </a:rPr>
              <a:t>Je hand op het lam – je zonden bedekt!</a:t>
            </a:r>
            <a:endParaRPr b="0" lang="en-US" sz="4400" spc="-1" strike="noStrike">
              <a:solidFill>
                <a:srgbClr val="000000"/>
              </a:solidFill>
              <a:latin typeface="Arial"/>
            </a:endParaRPr>
          </a:p>
        </p:txBody>
      </p:sp>
      <p:sp>
        <p:nvSpPr>
          <p:cNvPr id="44" name="PlaceHolder 2"/>
          <p:cNvSpPr>
            <a:spLocks noGrp="1"/>
          </p:cNvSpPr>
          <p:nvPr>
            <p:ph/>
          </p:nvPr>
        </p:nvSpPr>
        <p:spPr>
          <a:xfrm>
            <a:off x="228600" y="1077840"/>
            <a:ext cx="11735280" cy="557280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nl-NL" sz="3200" spc="-1" strike="noStrike">
                <a:solidFill>
                  <a:schemeClr val="dk1"/>
                </a:solidFill>
                <a:latin typeface="Aptos"/>
              </a:rPr>
              <a:t>Het offerdier neemt de plaats van de mens in.</a:t>
            </a:r>
            <a:endParaRPr b="0" lang="en-US" sz="3200" spc="-1" strike="noStrike">
              <a:solidFill>
                <a:srgbClr val="000000"/>
              </a:solidFill>
              <a:latin typeface="Arial"/>
            </a:endParaRPr>
          </a:p>
          <a:p>
            <a:pPr indent="0" defTabSz="914400">
              <a:lnSpc>
                <a:spcPct val="90000"/>
              </a:lnSpc>
              <a:spcBef>
                <a:spcPts val="1001"/>
              </a:spcBef>
              <a:buNone/>
              <a:tabLst>
                <a:tab algn="l" pos="0"/>
              </a:tabLst>
            </a:pPr>
            <a:r>
              <a:rPr b="0" lang="nl-NL" sz="3200" spc="-1" strike="noStrike">
                <a:solidFill>
                  <a:schemeClr val="dk1"/>
                </a:solidFill>
                <a:latin typeface="Aptos"/>
              </a:rPr>
              <a:t>Waar spreekt dit van?</a:t>
            </a:r>
            <a:endParaRPr b="0" lang="en-US" sz="3200" spc="-1" strike="noStrike">
              <a:solidFill>
                <a:srgbClr val="000000"/>
              </a:solidFill>
              <a:latin typeface="Arial"/>
            </a:endParaRPr>
          </a:p>
          <a:p>
            <a:pPr marL="228600" indent="-228600" defTabSz="914400">
              <a:lnSpc>
                <a:spcPct val="90000"/>
              </a:lnSpc>
              <a:spcBef>
                <a:spcPts val="1001"/>
              </a:spcBef>
              <a:buClr>
                <a:srgbClr val="0070c0"/>
              </a:buClr>
              <a:buFont typeface="Arial"/>
              <a:buChar char="•"/>
              <a:tabLst>
                <a:tab algn="l" pos="0"/>
              </a:tabLst>
            </a:pPr>
            <a:r>
              <a:rPr b="1" lang="nl-NL" sz="3200" spc="-1" strike="noStrike">
                <a:solidFill>
                  <a:srgbClr val="0070c0"/>
                </a:solidFill>
                <a:latin typeface="Aptos"/>
              </a:rPr>
              <a:t>Symbolische daad</a:t>
            </a:r>
            <a:r>
              <a:rPr b="0" lang="nl-NL" sz="3200" spc="-1" strike="noStrike">
                <a:solidFill>
                  <a:srgbClr val="0070c0"/>
                </a:solidFill>
                <a:latin typeface="Aptos"/>
              </a:rPr>
              <a:t>: </a:t>
            </a:r>
            <a:r>
              <a:rPr b="0" lang="nl-NL" sz="3200" spc="-1" strike="noStrike">
                <a:solidFill>
                  <a:schemeClr val="dk1"/>
                </a:solidFill>
                <a:latin typeface="Aptos"/>
              </a:rPr>
              <a:t>De persoon die het offer brengt, legt zijn hand op de kop van het dier. </a:t>
            </a:r>
            <a:r>
              <a:rPr b="1" lang="nl-NL" sz="3200" spc="-1" strike="noStrike">
                <a:solidFill>
                  <a:srgbClr val="ff0000"/>
                </a:solidFill>
                <a:latin typeface="Aptos"/>
              </a:rPr>
              <a:t>Net zoals de doop een symbolische daad is!</a:t>
            </a:r>
            <a:endParaRPr b="0" lang="en-US" sz="3200" spc="-1" strike="noStrike">
              <a:solidFill>
                <a:srgbClr val="000000"/>
              </a:solidFill>
              <a:latin typeface="Arial"/>
            </a:endParaRPr>
          </a:p>
          <a:p>
            <a:pPr marL="228600" indent="-228600" defTabSz="914400">
              <a:lnSpc>
                <a:spcPct val="90000"/>
              </a:lnSpc>
              <a:spcBef>
                <a:spcPts val="1001"/>
              </a:spcBef>
              <a:buClr>
                <a:srgbClr val="0070c0"/>
              </a:buClr>
              <a:buFont typeface="Arial"/>
              <a:buChar char="•"/>
              <a:tabLst>
                <a:tab algn="l" pos="0"/>
              </a:tabLst>
            </a:pPr>
            <a:r>
              <a:rPr b="1" lang="nl-NL" sz="3200" spc="-1" strike="noStrike">
                <a:solidFill>
                  <a:srgbClr val="0070c0"/>
                </a:solidFill>
                <a:latin typeface="Aptos"/>
              </a:rPr>
              <a:t>Zondeoverdracht</a:t>
            </a:r>
            <a:r>
              <a:rPr b="0" lang="nl-NL" sz="3200" spc="-1" strike="noStrike">
                <a:solidFill>
                  <a:srgbClr val="0070c0"/>
                </a:solidFill>
                <a:latin typeface="Aptos"/>
              </a:rPr>
              <a:t>: </a:t>
            </a:r>
            <a:r>
              <a:rPr b="0" lang="nl-NL" sz="3200" spc="-1" strike="noStrike">
                <a:solidFill>
                  <a:schemeClr val="dk1"/>
                </a:solidFill>
                <a:latin typeface="Aptos"/>
              </a:rPr>
              <a:t>Door de hand opleggen, verklaart hij dat zijn zonden, waar hij vergeving voor wil, overgaan op het lam. </a:t>
            </a:r>
            <a:endParaRPr b="0" lang="en-US" sz="3200" spc="-1" strike="noStrike">
              <a:solidFill>
                <a:srgbClr val="000000"/>
              </a:solidFill>
              <a:latin typeface="Arial"/>
            </a:endParaRPr>
          </a:p>
          <a:p>
            <a:pPr marL="228600" indent="-228600" defTabSz="914400">
              <a:lnSpc>
                <a:spcPct val="90000"/>
              </a:lnSpc>
              <a:spcBef>
                <a:spcPts val="1001"/>
              </a:spcBef>
              <a:buClr>
                <a:srgbClr val="0070c0"/>
              </a:buClr>
              <a:buFont typeface="Arial"/>
              <a:buChar char="•"/>
              <a:tabLst>
                <a:tab algn="l" pos="0"/>
              </a:tabLst>
            </a:pPr>
            <a:r>
              <a:rPr b="1" lang="nl-NL" sz="3200" spc="-1" strike="noStrike">
                <a:solidFill>
                  <a:srgbClr val="0070c0"/>
                </a:solidFill>
                <a:latin typeface="Aptos"/>
              </a:rPr>
              <a:t>Verzoening</a:t>
            </a:r>
            <a:r>
              <a:rPr b="0" lang="nl-NL" sz="3200" spc="-1" strike="noStrike">
                <a:solidFill>
                  <a:srgbClr val="0070c0"/>
                </a:solidFill>
                <a:latin typeface="Aptos"/>
              </a:rPr>
              <a:t>: </a:t>
            </a:r>
            <a:r>
              <a:rPr b="0" lang="nl-NL" sz="3200" spc="-1" strike="noStrike">
                <a:solidFill>
                  <a:schemeClr val="dk1"/>
                </a:solidFill>
                <a:latin typeface="Aptos"/>
              </a:rPr>
              <a:t>Het offerdier neemt de plaats van de mens in en dient als een plaatsvervanger. Het lijden van het dier staat symbool voor de straf die de mens zou moeten ondergaan voor zijn zonden.</a:t>
            </a:r>
            <a:endParaRPr b="0" lang="en-US" sz="3200" spc="-1" strike="noStrike">
              <a:solidFill>
                <a:srgbClr val="000000"/>
              </a:solidFill>
              <a:latin typeface="Arial"/>
            </a:endParaRPr>
          </a:p>
          <a:p>
            <a:pPr indent="0" algn="ctr" defTabSz="914400">
              <a:lnSpc>
                <a:spcPct val="90000"/>
              </a:lnSpc>
              <a:spcBef>
                <a:spcPts val="1001"/>
              </a:spcBef>
              <a:buNone/>
              <a:tabLst>
                <a:tab algn="l" pos="0"/>
              </a:tabLst>
            </a:pPr>
            <a:r>
              <a:rPr b="1" lang="nl-NL" sz="3200" spc="-1" strike="noStrike">
                <a:solidFill>
                  <a:schemeClr val="dk1"/>
                </a:solidFill>
                <a:latin typeface="Aptos"/>
              </a:rPr>
              <a:t> </a:t>
            </a:r>
            <a:endParaRPr b="0" lang="en-US"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Tekstvak 2"/>
          <p:cNvSpPr/>
          <p:nvPr/>
        </p:nvSpPr>
        <p:spPr>
          <a:xfrm>
            <a:off x="304920" y="193320"/>
            <a:ext cx="11702520" cy="6536160"/>
          </a:xfrm>
          <a:prstGeom prst="rect">
            <a:avLst/>
          </a:prstGeom>
          <a:noFill/>
          <a:ln w="0">
            <a:noFill/>
          </a:ln>
        </p:spPr>
        <p:style>
          <a:lnRef idx="0"/>
          <a:fillRef idx="0"/>
          <a:effectRef idx="0"/>
          <a:fontRef idx="minor"/>
        </p:style>
        <p:txBody>
          <a:bodyPr lIns="90000" rIns="90000" tIns="45000" bIns="45000" anchor="t">
            <a:spAutoFit/>
          </a:bodyPr>
          <a:p>
            <a:pPr defTabSz="914400">
              <a:lnSpc>
                <a:spcPct val="107000"/>
              </a:lnSpc>
              <a:spcAft>
                <a:spcPts val="799"/>
              </a:spcAft>
            </a:pPr>
            <a:r>
              <a:rPr b="1" i="1" lang="nl-NL" sz="2800" spc="-1" strike="noStrike">
                <a:solidFill>
                  <a:srgbClr val="0070c0"/>
                </a:solidFill>
                <a:latin typeface="Arial"/>
                <a:ea typeface="Calibri"/>
              </a:rPr>
              <a:t>EXODUS 24: De verbondssluiting.   </a:t>
            </a:r>
            <a:r>
              <a:rPr b="0" i="1" lang="nl-NL" sz="2800" spc="-1" strike="noStrike">
                <a:solidFill>
                  <a:srgbClr val="0070c0"/>
                </a:solidFill>
                <a:latin typeface="Arial"/>
                <a:ea typeface="Calibri"/>
              </a:rPr>
              <a:t>3Mozes kwam terug en vertelde al de woorden van de HEERE en al de bepalingen aan het volk. </a:t>
            </a:r>
            <a:r>
              <a:rPr b="1" i="1" lang="nl-NL" sz="2800" spc="-1" strike="noStrike" u="sng">
                <a:solidFill>
                  <a:srgbClr val="0070c0"/>
                </a:solidFill>
                <a:uFillTx/>
                <a:latin typeface="Arial"/>
                <a:ea typeface="Calibri"/>
              </a:rPr>
              <a:t>Toen antwoordde heel het volk eenstemmig en zij zeiden: Al de woorden die de HEERE gesproken heeft, zullen wij doen.</a:t>
            </a:r>
            <a:endParaRPr b="0" lang="en-US" sz="2800" spc="-1" strike="noStrike">
              <a:solidFill>
                <a:srgbClr val="000000"/>
              </a:solidFill>
              <a:latin typeface="Arial"/>
            </a:endParaRPr>
          </a:p>
          <a:p>
            <a:pPr defTabSz="914400">
              <a:lnSpc>
                <a:spcPct val="107000"/>
              </a:lnSpc>
              <a:spcAft>
                <a:spcPts val="799"/>
              </a:spcAft>
            </a:pPr>
            <a:r>
              <a:rPr b="0" i="1" lang="nl-NL" sz="2800" spc="-1" strike="noStrike">
                <a:solidFill>
                  <a:srgbClr val="0070c0"/>
                </a:solidFill>
                <a:latin typeface="Arial"/>
                <a:ea typeface="Calibri"/>
              </a:rPr>
              <a:t>4Vervolgens schreef Mozes al de woorden van de HEERE op. ….</a:t>
            </a:r>
            <a:endParaRPr b="0" lang="en-US" sz="2800" spc="-1" strike="noStrike">
              <a:solidFill>
                <a:srgbClr val="000000"/>
              </a:solidFill>
              <a:latin typeface="Arial"/>
            </a:endParaRPr>
          </a:p>
          <a:p>
            <a:pPr defTabSz="914400">
              <a:lnSpc>
                <a:spcPct val="107000"/>
              </a:lnSpc>
              <a:spcAft>
                <a:spcPts val="799"/>
              </a:spcAft>
            </a:pPr>
            <a:r>
              <a:rPr b="1" i="1" lang="nl-NL" sz="2800" spc="-1" strike="noStrike">
                <a:solidFill>
                  <a:srgbClr val="0070c0"/>
                </a:solidFill>
                <a:highlight>
                  <a:srgbClr val="ffff00"/>
                </a:highlight>
                <a:latin typeface="Arial"/>
                <a:ea typeface="Calibri"/>
              </a:rPr>
              <a:t>vers   6</a:t>
            </a:r>
            <a:r>
              <a:rPr b="1" i="1" lang="nl-NL" sz="2800" spc="-1" strike="noStrike">
                <a:solidFill>
                  <a:srgbClr val="0070c0"/>
                </a:solidFill>
                <a:latin typeface="Arial"/>
                <a:ea typeface="Calibri"/>
              </a:rPr>
              <a:t>Mozes nam de helft van het bloed en deed dat in de schalen, en de helft van het bloed sprenkelde hij op het altaar.</a:t>
            </a:r>
            <a:endParaRPr b="0" lang="en-US" sz="2800" spc="-1" strike="noStrike">
              <a:solidFill>
                <a:srgbClr val="000000"/>
              </a:solidFill>
              <a:latin typeface="Arial"/>
            </a:endParaRPr>
          </a:p>
          <a:p>
            <a:pPr defTabSz="914400">
              <a:lnSpc>
                <a:spcPct val="107000"/>
              </a:lnSpc>
              <a:spcAft>
                <a:spcPts val="799"/>
              </a:spcAft>
            </a:pPr>
            <a:r>
              <a:rPr b="0" i="1" lang="nl-NL" sz="2800" spc="-1" strike="noStrike">
                <a:solidFill>
                  <a:srgbClr val="0070c0"/>
                </a:solidFill>
                <a:latin typeface="Arial"/>
                <a:ea typeface="Calibri"/>
              </a:rPr>
              <a:t>7</a:t>
            </a:r>
            <a:r>
              <a:rPr b="1" i="1" lang="nl-NL" sz="2800" spc="-1" strike="noStrike">
                <a:solidFill>
                  <a:srgbClr val="0070c0"/>
                </a:solidFill>
                <a:latin typeface="Arial"/>
                <a:ea typeface="Calibri"/>
              </a:rPr>
              <a:t>Hij nam het boek van het verbond en las dit ten aanhoren van het volk voor</a:t>
            </a:r>
            <a:r>
              <a:rPr b="0" i="1" lang="nl-NL" sz="2800" spc="-1" strike="noStrike">
                <a:solidFill>
                  <a:srgbClr val="0070c0"/>
                </a:solidFill>
                <a:latin typeface="Arial"/>
                <a:ea typeface="Calibri"/>
              </a:rPr>
              <a:t>. </a:t>
            </a:r>
            <a:r>
              <a:rPr b="1" i="1" lang="nl-NL" sz="2800" spc="-1" strike="noStrike" u="sng">
                <a:solidFill>
                  <a:srgbClr val="0070c0"/>
                </a:solidFill>
                <a:uFillTx/>
                <a:latin typeface="Arial"/>
                <a:ea typeface="Calibri"/>
              </a:rPr>
              <a:t>En zij zeiden: Alles wat de HEERE gesproken heeft, zullen wij doen en Hem gehoorzamen</a:t>
            </a:r>
            <a:r>
              <a:rPr b="0" i="1" lang="nl-NL" sz="2800" spc="-1" strike="noStrike">
                <a:solidFill>
                  <a:srgbClr val="0070c0"/>
                </a:solidFill>
                <a:latin typeface="Arial"/>
                <a:ea typeface="Calibri"/>
              </a:rPr>
              <a:t>.</a:t>
            </a:r>
            <a:endParaRPr b="0" lang="en-US" sz="2800" spc="-1" strike="noStrike">
              <a:solidFill>
                <a:srgbClr val="000000"/>
              </a:solidFill>
              <a:latin typeface="Arial"/>
            </a:endParaRPr>
          </a:p>
          <a:p>
            <a:pPr defTabSz="914400">
              <a:lnSpc>
                <a:spcPct val="107000"/>
              </a:lnSpc>
              <a:spcAft>
                <a:spcPts val="799"/>
              </a:spcAft>
            </a:pPr>
            <a:r>
              <a:rPr b="1" i="1" lang="nl-NL" sz="2800" spc="-1" strike="noStrike" u="sng">
                <a:solidFill>
                  <a:srgbClr val="ff0000"/>
                </a:solidFill>
                <a:uFillTx/>
                <a:latin typeface="Arial"/>
                <a:ea typeface="Calibri"/>
              </a:rPr>
              <a:t>8Toen nam Mozes het bloed, sprenkelde het op het volk en zei: </a:t>
            </a:r>
            <a:endParaRPr b="0" lang="en-US" sz="2800" spc="-1" strike="noStrike">
              <a:solidFill>
                <a:srgbClr val="000000"/>
              </a:solidFill>
              <a:latin typeface="Arial"/>
            </a:endParaRPr>
          </a:p>
          <a:p>
            <a:pPr defTabSz="914400">
              <a:lnSpc>
                <a:spcPct val="107000"/>
              </a:lnSpc>
              <a:spcAft>
                <a:spcPts val="799"/>
              </a:spcAft>
            </a:pPr>
            <a:r>
              <a:rPr b="1" i="1" lang="nl-NL" sz="2800" spc="-1" strike="noStrike">
                <a:solidFill>
                  <a:srgbClr val="0070c0"/>
                </a:solidFill>
                <a:latin typeface="Arial"/>
                <a:ea typeface="Calibri"/>
              </a:rPr>
              <a:t>Zie, dit is het bloed van het verbond dat de HEERE met u gesloten heeft op grond van al die woorden.</a:t>
            </a:r>
            <a:endParaRPr b="0" lang="en-US"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PlaceHolder 1"/>
          <p:cNvSpPr>
            <a:spLocks noGrp="1"/>
          </p:cNvSpPr>
          <p:nvPr>
            <p:ph type="title"/>
          </p:nvPr>
        </p:nvSpPr>
        <p:spPr>
          <a:xfrm>
            <a:off x="936000" y="108720"/>
            <a:ext cx="10451880" cy="1109520"/>
          </a:xfrm>
          <a:prstGeom prst="rect">
            <a:avLst/>
          </a:prstGeom>
          <a:noFill/>
          <a:ln w="0">
            <a:noFill/>
          </a:ln>
        </p:spPr>
        <p:txBody>
          <a:bodyPr lIns="91440" rIns="91440" tIns="45720" bIns="45720" anchor="b">
            <a:noAutofit/>
          </a:bodyPr>
          <a:p>
            <a:pPr indent="0" algn="ctr" defTabSz="914400">
              <a:lnSpc>
                <a:spcPct val="90000"/>
              </a:lnSpc>
              <a:buNone/>
              <a:tabLst>
                <a:tab algn="l" pos="0"/>
              </a:tabLst>
            </a:pPr>
            <a:r>
              <a:rPr b="0" lang="nl-NL" sz="6000" spc="-1" strike="noStrike">
                <a:solidFill>
                  <a:srgbClr val="ff0000"/>
                </a:solidFill>
                <a:latin typeface="Aptos Display"/>
              </a:rPr>
              <a:t>IK/WIJ BELOVEN EN DAN…</a:t>
            </a:r>
            <a:endParaRPr b="0" lang="en-US" sz="6000" spc="-1" strike="noStrike">
              <a:solidFill>
                <a:srgbClr val="000000"/>
              </a:solidFill>
              <a:latin typeface="Arial"/>
            </a:endParaRPr>
          </a:p>
        </p:txBody>
      </p:sp>
      <p:sp>
        <p:nvSpPr>
          <p:cNvPr id="47" name="PlaceHolder 2"/>
          <p:cNvSpPr>
            <a:spLocks noGrp="1"/>
          </p:cNvSpPr>
          <p:nvPr>
            <p:ph type="subTitle"/>
          </p:nvPr>
        </p:nvSpPr>
        <p:spPr>
          <a:xfrm>
            <a:off x="141480" y="1703160"/>
            <a:ext cx="11941920" cy="5050080"/>
          </a:xfrm>
          <a:prstGeom prst="rect">
            <a:avLst/>
          </a:prstGeom>
          <a:noFill/>
          <a:ln w="0">
            <a:noFill/>
          </a:ln>
        </p:spPr>
        <p:txBody>
          <a:bodyPr lIns="91440" rIns="91440" tIns="45720" bIns="45720" anchor="t">
            <a:normAutofit/>
          </a:bodyPr>
          <a:p>
            <a:pPr indent="0" defTabSz="914400">
              <a:lnSpc>
                <a:spcPct val="90000"/>
              </a:lnSpc>
              <a:spcBef>
                <a:spcPts val="1001"/>
              </a:spcBef>
              <a:buNone/>
              <a:tabLst>
                <a:tab algn="l" pos="0"/>
              </a:tabLst>
            </a:pPr>
            <a:r>
              <a:rPr b="0" lang="nl-NL" sz="3200" spc="-1" strike="noStrike">
                <a:solidFill>
                  <a:schemeClr val="dk1"/>
                </a:solidFill>
                <a:highlight>
                  <a:srgbClr val="ffff00"/>
                </a:highlight>
                <a:latin typeface="Aptos"/>
              </a:rPr>
              <a:t>1.  </a:t>
            </a:r>
            <a:r>
              <a:rPr b="0" lang="nl-NL" sz="3200" spc="-1" strike="noStrike">
                <a:solidFill>
                  <a:schemeClr val="dk1"/>
                </a:solidFill>
                <a:latin typeface="Aptos"/>
              </a:rPr>
              <a:t>De eerste keer: </a:t>
            </a:r>
            <a:r>
              <a:rPr b="1" lang="nl-NL" sz="3200" spc="-1" strike="noStrike" u="sng">
                <a:solidFill>
                  <a:srgbClr val="0070c0"/>
                </a:solidFill>
                <a:uFillTx/>
                <a:latin typeface="Aptos"/>
              </a:rPr>
              <a:t>WIJ ZULLEN HET DOEN </a:t>
            </a:r>
            <a:r>
              <a:rPr b="0" lang="nl-NL" sz="3200" spc="-1" strike="noStrike">
                <a:solidFill>
                  <a:schemeClr val="dk1"/>
                </a:solidFill>
                <a:latin typeface="Aptos"/>
              </a:rPr>
              <a:t>2E KEER </a:t>
            </a:r>
            <a:r>
              <a:rPr b="1" lang="nl-NL" sz="3200" spc="-1" strike="noStrike" u="sng">
                <a:solidFill>
                  <a:srgbClr val="0070c0"/>
                </a:solidFill>
                <a:uFillTx/>
                <a:latin typeface="Aptos"/>
              </a:rPr>
              <a:t>WE ZULLEN HEM GEHOORZAMEN</a:t>
            </a:r>
            <a:r>
              <a:rPr b="0" lang="nl-NL" sz="3200" spc="-1" strike="noStrike">
                <a:solidFill>
                  <a:schemeClr val="dk1"/>
                </a:solidFill>
                <a:latin typeface="Aptos"/>
              </a:rPr>
              <a:t>. VERS 3 EN VERS 7</a:t>
            </a:r>
            <a:endParaRPr b="0" lang="en-US" sz="3200" spc="-1" strike="noStrike">
              <a:solidFill>
                <a:srgbClr val="000000"/>
              </a:solidFill>
              <a:latin typeface="Arial"/>
            </a:endParaRPr>
          </a:p>
          <a:p>
            <a:pPr indent="0" defTabSz="914400">
              <a:lnSpc>
                <a:spcPct val="90000"/>
              </a:lnSpc>
              <a:spcBef>
                <a:spcPts val="1001"/>
              </a:spcBef>
              <a:buNone/>
              <a:tabLst>
                <a:tab algn="l" pos="0"/>
              </a:tabLst>
            </a:pPr>
            <a:r>
              <a:rPr b="0" lang="nl-NL" sz="3200" spc="-1" strike="noStrike">
                <a:solidFill>
                  <a:schemeClr val="dk1"/>
                </a:solidFill>
                <a:highlight>
                  <a:srgbClr val="ffff00"/>
                </a:highlight>
                <a:latin typeface="Aptos"/>
              </a:rPr>
              <a:t> </a:t>
            </a:r>
            <a:r>
              <a:rPr b="0" lang="nl-NL" sz="3200" spc="-1" strike="noStrike">
                <a:solidFill>
                  <a:schemeClr val="dk1"/>
                </a:solidFill>
                <a:highlight>
                  <a:srgbClr val="ffff00"/>
                </a:highlight>
                <a:latin typeface="Aptos"/>
              </a:rPr>
              <a:t>2. </a:t>
            </a:r>
            <a:r>
              <a:rPr b="0" lang="nl-NL" sz="3200" spc="-1" strike="noStrike">
                <a:solidFill>
                  <a:schemeClr val="dk1"/>
                </a:solidFill>
                <a:latin typeface="Aptos"/>
              </a:rPr>
              <a:t>Laten we ook bedenken dat: Mozes, Aäron, Nadab, Abihu plus 70 oudsten, in vers 10, de God van Israël zagen. </a:t>
            </a:r>
            <a:endParaRPr b="0" lang="en-US" sz="3200" spc="-1" strike="noStrike">
              <a:solidFill>
                <a:srgbClr val="000000"/>
              </a:solidFill>
              <a:latin typeface="Arial"/>
            </a:endParaRPr>
          </a:p>
          <a:p>
            <a:pPr indent="0" defTabSz="914400">
              <a:lnSpc>
                <a:spcPct val="90000"/>
              </a:lnSpc>
              <a:spcBef>
                <a:spcPts val="1001"/>
              </a:spcBef>
              <a:buNone/>
              <a:tabLst>
                <a:tab algn="l" pos="0"/>
              </a:tabLst>
            </a:pPr>
            <a:r>
              <a:rPr b="0" lang="nl-NL" sz="3200" spc="-1" strike="noStrike">
                <a:solidFill>
                  <a:schemeClr val="dk1"/>
                </a:solidFill>
                <a:highlight>
                  <a:srgbClr val="ffff00"/>
                </a:highlight>
                <a:latin typeface="Aptos"/>
              </a:rPr>
              <a:t> </a:t>
            </a:r>
            <a:r>
              <a:rPr b="0" lang="nl-NL" sz="3200" spc="-1" strike="noStrike">
                <a:solidFill>
                  <a:schemeClr val="dk1"/>
                </a:solidFill>
                <a:highlight>
                  <a:srgbClr val="ffff00"/>
                </a:highlight>
                <a:latin typeface="Aptos"/>
              </a:rPr>
              <a:t>3.</a:t>
            </a:r>
            <a:r>
              <a:rPr b="0" lang="nl-NL" sz="3200" spc="-1" strike="noStrike">
                <a:solidFill>
                  <a:schemeClr val="dk1"/>
                </a:solidFill>
                <a:latin typeface="Aptos"/>
              </a:rPr>
              <a:t>Na dit hoofdstuk – van nabijheid van God voor Mozes, de diepe impact op het volk, .. de beloften van het volk – de besprenging –  met het bloed op </a:t>
            </a:r>
            <a:r>
              <a:rPr b="1" lang="nl-NL" sz="3200" spc="-1" strike="noStrike" u="sng">
                <a:solidFill>
                  <a:schemeClr val="dk1"/>
                </a:solidFill>
                <a:uFillTx/>
                <a:latin typeface="Aptos"/>
              </a:rPr>
              <a:t>heel </a:t>
            </a:r>
            <a:r>
              <a:rPr b="0" lang="nl-NL" sz="3200" spc="-1" strike="noStrike">
                <a:solidFill>
                  <a:schemeClr val="dk1"/>
                </a:solidFill>
                <a:latin typeface="Aptos"/>
              </a:rPr>
              <a:t>het volk.</a:t>
            </a:r>
            <a:endParaRPr b="0" lang="en-US" sz="3200" spc="-1" strike="noStrike">
              <a:solidFill>
                <a:srgbClr val="000000"/>
              </a:solidFill>
              <a:latin typeface="Arial"/>
            </a:endParaRPr>
          </a:p>
          <a:p>
            <a:pPr indent="0" defTabSz="914400">
              <a:lnSpc>
                <a:spcPct val="90000"/>
              </a:lnSpc>
              <a:spcBef>
                <a:spcPts val="1001"/>
              </a:spcBef>
              <a:buNone/>
              <a:tabLst>
                <a:tab algn="l" pos="0"/>
              </a:tabLst>
            </a:pPr>
            <a:r>
              <a:rPr b="0" lang="nl-NL" sz="3200" spc="-1" strike="noStrike">
                <a:solidFill>
                  <a:schemeClr val="dk1"/>
                </a:solidFill>
                <a:highlight>
                  <a:srgbClr val="ffff00"/>
                </a:highlight>
                <a:latin typeface="Aptos"/>
              </a:rPr>
              <a:t> </a:t>
            </a:r>
            <a:r>
              <a:rPr b="0" lang="nl-NL" sz="3200" spc="-1" strike="noStrike">
                <a:solidFill>
                  <a:schemeClr val="dk1"/>
                </a:solidFill>
                <a:highlight>
                  <a:srgbClr val="ffff00"/>
                </a:highlight>
                <a:latin typeface="Aptos"/>
              </a:rPr>
              <a:t>4. </a:t>
            </a:r>
            <a:r>
              <a:rPr b="0" lang="nl-NL" sz="3200" spc="-1" strike="noStrike">
                <a:solidFill>
                  <a:schemeClr val="dk1"/>
                </a:solidFill>
                <a:latin typeface="Aptos"/>
              </a:rPr>
              <a:t>En dan,….  als Mozes terugkomt,  het gouden kalf  –  de totale afval.</a:t>
            </a:r>
            <a:endParaRPr b="0" lang="en-US" sz="3200" spc="-1" strike="noStrike">
              <a:solidFill>
                <a:srgbClr val="000000"/>
              </a:solidFill>
              <a:latin typeface="Arial"/>
            </a:endParaRPr>
          </a:p>
          <a:p>
            <a:pPr indent="0" defTabSz="914400">
              <a:lnSpc>
                <a:spcPct val="90000"/>
              </a:lnSpc>
              <a:spcBef>
                <a:spcPts val="1001"/>
              </a:spcBef>
              <a:buNone/>
              <a:tabLst>
                <a:tab algn="l" pos="0"/>
              </a:tabLst>
            </a:pPr>
            <a:endParaRPr b="0" lang="en-US"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Tekstvak 2"/>
          <p:cNvSpPr/>
          <p:nvPr/>
        </p:nvSpPr>
        <p:spPr>
          <a:xfrm>
            <a:off x="337320" y="207000"/>
            <a:ext cx="11365200" cy="6327720"/>
          </a:xfrm>
          <a:prstGeom prst="rect">
            <a:avLst/>
          </a:prstGeom>
          <a:noFill/>
          <a:ln w="0">
            <a:noFill/>
          </a:ln>
        </p:spPr>
        <p:style>
          <a:lnRef idx="0"/>
          <a:fillRef idx="0"/>
          <a:effectRef idx="0"/>
          <a:fontRef idx="minor"/>
        </p:style>
        <p:txBody>
          <a:bodyPr lIns="90000" rIns="90000" tIns="45000" bIns="45000" anchor="t">
            <a:spAutoFit/>
          </a:bodyPr>
          <a:p>
            <a:pPr defTabSz="914400">
              <a:lnSpc>
                <a:spcPct val="107000"/>
              </a:lnSpc>
              <a:spcAft>
                <a:spcPts val="799"/>
              </a:spcAft>
            </a:pPr>
            <a:r>
              <a:rPr b="1" lang="nl-NL" sz="4000" spc="-1" strike="noStrike" u="sng">
                <a:solidFill>
                  <a:srgbClr val="0070c0"/>
                </a:solidFill>
                <a:uFillTx/>
                <a:latin typeface="Calibri"/>
                <a:ea typeface="Calibri"/>
              </a:rPr>
              <a:t>Math. 26:</a:t>
            </a:r>
            <a:r>
              <a:rPr b="0" lang="nl-NL" sz="4000" spc="-1" strike="noStrike" baseline="-25000">
                <a:solidFill>
                  <a:srgbClr val="889fbc"/>
                </a:solidFill>
                <a:latin typeface="Arial"/>
                <a:ea typeface="Times New Roman"/>
              </a:rPr>
              <a:t> </a:t>
            </a:r>
            <a:r>
              <a:rPr b="1" lang="nl-NL" sz="4000" spc="-1" strike="noStrike" u="sng" baseline="-25000">
                <a:solidFill>
                  <a:srgbClr val="0070c0"/>
                </a:solidFill>
                <a:uFillTx/>
                <a:latin typeface="Calibri"/>
                <a:ea typeface="Calibri"/>
              </a:rPr>
              <a:t>26-28  </a:t>
            </a:r>
            <a:r>
              <a:rPr b="0" i="1" lang="nl-NL" sz="4000" spc="-1" strike="noStrike">
                <a:solidFill>
                  <a:srgbClr val="0070c0"/>
                </a:solidFill>
                <a:latin typeface="Calibri"/>
                <a:ea typeface="Calibri"/>
              </a:rPr>
              <a:t>En terwijl zij aten, nam Jezus het brood en toen Hij het gezegend had, brak Hij het en gaf het aan de discipelen en Hij zei: Neem, eet, dit is Mijn lichaam. </a:t>
            </a:r>
            <a:r>
              <a:rPr b="0" i="1" lang="nl-NL" sz="4000" spc="-1" strike="noStrike" baseline="-25000">
                <a:solidFill>
                  <a:srgbClr val="0070c0"/>
                </a:solidFill>
                <a:latin typeface="Calibri"/>
                <a:ea typeface="Calibri"/>
              </a:rPr>
              <a:t>27</a:t>
            </a:r>
            <a:r>
              <a:rPr b="0" i="1" lang="nl-NL" sz="4000" spc="-1" strike="noStrike">
                <a:solidFill>
                  <a:srgbClr val="0070c0"/>
                </a:solidFill>
                <a:latin typeface="Calibri"/>
                <a:ea typeface="Calibri"/>
              </a:rPr>
              <a:t>Hij nam ook de drinkbeker en nadat Hij gedankt had, gaf Hij hun die, en zei: Drink allen daaruit,</a:t>
            </a:r>
            <a:endParaRPr b="0" lang="en-US" sz="4000" spc="-1" strike="noStrike">
              <a:solidFill>
                <a:srgbClr val="000000"/>
              </a:solidFill>
              <a:latin typeface="Arial"/>
            </a:endParaRPr>
          </a:p>
          <a:p>
            <a:pPr defTabSz="914400">
              <a:lnSpc>
                <a:spcPct val="107000"/>
              </a:lnSpc>
              <a:spcAft>
                <a:spcPts val="799"/>
              </a:spcAft>
            </a:pPr>
            <a:r>
              <a:rPr b="0" i="1" lang="nl-NL" sz="4000" spc="-1" strike="noStrike" baseline="-25000">
                <a:solidFill>
                  <a:srgbClr val="0070c0"/>
                </a:solidFill>
                <a:latin typeface="Calibri"/>
                <a:ea typeface="Calibri"/>
              </a:rPr>
              <a:t>28</a:t>
            </a:r>
            <a:r>
              <a:rPr b="0" i="1" lang="nl-NL" sz="4000" spc="-1" strike="noStrike">
                <a:solidFill>
                  <a:srgbClr val="0070c0"/>
                </a:solidFill>
                <a:latin typeface="Calibri"/>
                <a:ea typeface="Calibri"/>
              </a:rPr>
              <a:t>want </a:t>
            </a:r>
            <a:r>
              <a:rPr b="1" i="1" lang="nl-NL" sz="4000" spc="-1" strike="noStrike" u="sng">
                <a:solidFill>
                  <a:srgbClr val="0070c0"/>
                </a:solidFill>
                <a:highlight>
                  <a:srgbClr val="ffff00"/>
                </a:highlight>
                <a:uFillTx/>
                <a:latin typeface="Calibri"/>
                <a:ea typeface="Calibri"/>
              </a:rPr>
              <a:t>dit is Mijn bloed, het bloed van het nieuwe verbond, dat voor velen vergoten wordt tot vergeving van zonden</a:t>
            </a:r>
            <a:r>
              <a:rPr b="0" i="1" lang="nl-NL" sz="4000" spc="-1" strike="noStrike">
                <a:solidFill>
                  <a:srgbClr val="0070c0"/>
                </a:solidFill>
                <a:latin typeface="Calibri"/>
                <a:ea typeface="Calibri"/>
              </a:rPr>
              <a:t>.</a:t>
            </a:r>
            <a:endParaRPr b="0" lang="en-US"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Tekstvak 2"/>
          <p:cNvSpPr/>
          <p:nvPr/>
        </p:nvSpPr>
        <p:spPr>
          <a:xfrm>
            <a:off x="217800" y="207000"/>
            <a:ext cx="11778840" cy="6445440"/>
          </a:xfrm>
          <a:prstGeom prst="rect">
            <a:avLst/>
          </a:prstGeom>
          <a:noFill/>
          <a:ln w="0">
            <a:noFill/>
          </a:ln>
        </p:spPr>
        <p:style>
          <a:lnRef idx="0"/>
          <a:fillRef idx="0"/>
          <a:effectRef idx="0"/>
          <a:fontRef idx="minor"/>
        </p:style>
        <p:txBody>
          <a:bodyPr lIns="90000" rIns="90000" tIns="45000" bIns="45000" anchor="t">
            <a:spAutoFit/>
          </a:bodyPr>
          <a:p>
            <a:pPr defTabSz="914400">
              <a:lnSpc>
                <a:spcPct val="107000"/>
              </a:lnSpc>
              <a:spcAft>
                <a:spcPts val="799"/>
              </a:spcAft>
            </a:pPr>
            <a:r>
              <a:rPr b="1" lang="nl-NL" sz="2600" spc="-1" strike="noStrike" u="sng">
                <a:solidFill>
                  <a:srgbClr val="0070c0"/>
                </a:solidFill>
                <a:uFillTx/>
                <a:latin typeface="Calibri"/>
                <a:ea typeface="Calibri"/>
              </a:rPr>
              <a:t>1 Petrus 1-7 </a:t>
            </a:r>
            <a:r>
              <a:rPr b="0" lang="nl-NL" sz="2600" spc="-1" strike="noStrike">
                <a:solidFill>
                  <a:schemeClr val="dk1"/>
                </a:solidFill>
                <a:latin typeface="Calibri"/>
                <a:ea typeface="Calibri"/>
              </a:rPr>
              <a:t>1 Petrus, een apostel van Jezus Christus, aan de vreemdelingen in de verstrooiing in Pontus, Galatië, Kappadocië, Asia en Bithynië, 2 uitverkoren overeenkomstig de voorkennis van God de Vader, door de heiliging van de Geest, tot gehoorzaamheid </a:t>
            </a:r>
            <a:r>
              <a:rPr b="0" i="1" lang="nl-NL" sz="2600" spc="-1" strike="noStrike">
                <a:solidFill>
                  <a:srgbClr val="2f5496"/>
                </a:solidFill>
                <a:latin typeface="Calibri"/>
                <a:ea typeface="Calibri"/>
              </a:rPr>
              <a:t>en </a:t>
            </a:r>
            <a:r>
              <a:rPr b="0" i="1" lang="nl-NL" sz="2600" spc="-1" strike="noStrike">
                <a:solidFill>
                  <a:srgbClr val="ff0000"/>
                </a:solidFill>
                <a:latin typeface="Calibri"/>
                <a:ea typeface="Calibri"/>
              </a:rPr>
              <a:t>besprenkeling met het bloed </a:t>
            </a:r>
            <a:r>
              <a:rPr b="0" i="1" lang="nl-NL" sz="2600" spc="-1" strike="noStrike">
                <a:solidFill>
                  <a:srgbClr val="2f5496"/>
                </a:solidFill>
                <a:latin typeface="Calibri"/>
                <a:ea typeface="Calibri"/>
              </a:rPr>
              <a:t>van Jezus Christus:</a:t>
            </a:r>
            <a:r>
              <a:rPr b="0" lang="nl-NL" sz="2600" spc="-1" strike="noStrike">
                <a:solidFill>
                  <a:srgbClr val="2f5496"/>
                </a:solidFill>
                <a:latin typeface="Calibri"/>
                <a:ea typeface="Calibri"/>
              </a:rPr>
              <a:t> </a:t>
            </a:r>
            <a:r>
              <a:rPr b="0" lang="nl-NL" sz="2600" spc="-1" strike="noStrike">
                <a:solidFill>
                  <a:schemeClr val="dk1"/>
                </a:solidFill>
                <a:latin typeface="Calibri"/>
                <a:ea typeface="Calibri"/>
              </a:rPr>
              <a:t>moge genade en vrede voor u vermeerderd worden.  Geprezen zij de God en Vader van onze Heere Jezus Christus,  Die ons, overeenkomstig Zijn grote barmhartigheid, opnieuw geboren deed worden  - - tot een: levende hoop, door de opstanding van Jezus Christus uit de doden, 4 - tot een: </a:t>
            </a:r>
            <a:r>
              <a:rPr b="0" lang="nl-NL" sz="2600" spc="-1" strike="noStrike">
                <a:solidFill>
                  <a:srgbClr val="ff0000"/>
                </a:solidFill>
                <a:highlight>
                  <a:srgbClr val="ffff00"/>
                </a:highlight>
                <a:latin typeface="Calibri"/>
                <a:ea typeface="Calibri"/>
              </a:rPr>
              <a:t>1. onvergankelijke, 2. onbevlekte en 3. onverwelkbare erfenis,</a:t>
            </a:r>
            <a:r>
              <a:rPr b="0" lang="nl-NL" sz="2600" spc="-1" strike="noStrike">
                <a:solidFill>
                  <a:schemeClr val="dk1"/>
                </a:solidFill>
                <a:latin typeface="Calibri"/>
                <a:ea typeface="Calibri"/>
              </a:rPr>
              <a:t> die in de hemelen bewaard wordt voor u. 5 U wordt immers door de kracht van God bewaakt door het geloof tot de zaligheid, die gereedligt om geopenbaard te worden in de laatste tijd. 6 Daarin </a:t>
            </a:r>
            <a:r>
              <a:rPr b="0" lang="nl-NL" sz="2600" spc="-1" strike="noStrike">
                <a:solidFill>
                  <a:srgbClr val="ff0000"/>
                </a:solidFill>
                <a:highlight>
                  <a:srgbClr val="ffff00"/>
                </a:highlight>
                <a:latin typeface="Calibri"/>
                <a:ea typeface="Calibri"/>
              </a:rPr>
              <a:t>verheugt</a:t>
            </a:r>
            <a:r>
              <a:rPr b="0" lang="nl-NL" sz="2600" spc="-1" strike="noStrike">
                <a:solidFill>
                  <a:schemeClr val="dk1"/>
                </a:solidFill>
                <a:latin typeface="Calibri"/>
                <a:ea typeface="Calibri"/>
              </a:rPr>
              <a:t> u zich, ook al wordt u nu voor een korte tijd – als het nodig is – </a:t>
            </a:r>
            <a:r>
              <a:rPr b="0" i="1" lang="nl-NL" sz="2600" spc="-1" strike="noStrike">
                <a:solidFill>
                  <a:srgbClr val="0070c0"/>
                </a:solidFill>
                <a:latin typeface="Calibri"/>
                <a:ea typeface="Calibri"/>
              </a:rPr>
              <a:t>bedroefd door allerlei verzoekingen</a:t>
            </a:r>
            <a:r>
              <a:rPr b="0" lang="nl-NL" sz="2600" spc="-1" strike="noStrike">
                <a:solidFill>
                  <a:schemeClr val="dk1"/>
                </a:solidFill>
                <a:latin typeface="Calibri"/>
                <a:ea typeface="Calibri"/>
              </a:rPr>
              <a:t>, 7 opdat </a:t>
            </a:r>
            <a:r>
              <a:rPr b="0" i="1" lang="nl-NL" sz="2600" spc="-1" strike="noStrike">
                <a:solidFill>
                  <a:srgbClr val="0070c0"/>
                </a:solidFill>
                <a:latin typeface="Calibri"/>
                <a:ea typeface="Calibri"/>
              </a:rPr>
              <a:t>de beproeving van </a:t>
            </a:r>
            <a:r>
              <a:rPr b="0" i="1" lang="nl-NL" sz="2600" spc="-1" strike="noStrike">
                <a:solidFill>
                  <a:srgbClr val="0070c0"/>
                </a:solidFill>
                <a:highlight>
                  <a:srgbClr val="ffff00"/>
                </a:highlight>
                <a:latin typeface="Calibri"/>
                <a:ea typeface="Calibri"/>
              </a:rPr>
              <a:t>uw geloof</a:t>
            </a:r>
            <a:r>
              <a:rPr b="0" lang="nl-NL" sz="2600" spc="-1" strike="noStrike">
                <a:solidFill>
                  <a:srgbClr val="0070c0"/>
                </a:solidFill>
                <a:highlight>
                  <a:srgbClr val="ffff00"/>
                </a:highlight>
                <a:latin typeface="Calibri"/>
                <a:ea typeface="Calibri"/>
              </a:rPr>
              <a:t> </a:t>
            </a:r>
            <a:r>
              <a:rPr b="0" lang="nl-NL" sz="2600" spc="-1" strike="noStrike">
                <a:solidFill>
                  <a:schemeClr val="dk1"/>
                </a:solidFill>
                <a:highlight>
                  <a:srgbClr val="ffff00"/>
                </a:highlight>
                <a:latin typeface="Calibri"/>
                <a:ea typeface="Calibri"/>
              </a:rPr>
              <a:t>– die van groter waarde is dan die van goud,</a:t>
            </a:r>
            <a:r>
              <a:rPr b="0" lang="nl-NL" sz="2600" spc="-1" strike="noStrike">
                <a:solidFill>
                  <a:schemeClr val="dk1"/>
                </a:solidFill>
                <a:latin typeface="Calibri"/>
                <a:ea typeface="Calibri"/>
              </a:rPr>
              <a:t> dat vergaat en door het vuur beproefd wordt – mag blijken te zijn: tot lof en eer en heerlijkheid, bij de openbaring van Jezus Christus. </a:t>
            </a:r>
            <a:endParaRPr b="0" lang="en-US"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Tekstvak 2"/>
          <p:cNvSpPr/>
          <p:nvPr/>
        </p:nvSpPr>
        <p:spPr>
          <a:xfrm>
            <a:off x="533520" y="134640"/>
            <a:ext cx="11484720" cy="6544440"/>
          </a:xfrm>
          <a:prstGeom prst="rect">
            <a:avLst/>
          </a:prstGeom>
          <a:noFill/>
          <a:ln w="0">
            <a:noFill/>
          </a:ln>
        </p:spPr>
        <p:style>
          <a:lnRef idx="0"/>
          <a:fillRef idx="0"/>
          <a:effectRef idx="0"/>
          <a:fontRef idx="minor"/>
        </p:style>
        <p:txBody>
          <a:bodyPr lIns="90000" rIns="90000" tIns="45000" bIns="45000" anchor="t">
            <a:spAutoFit/>
          </a:bodyPr>
          <a:p>
            <a:pPr defTabSz="914400">
              <a:lnSpc>
                <a:spcPct val="107000"/>
              </a:lnSpc>
              <a:spcAft>
                <a:spcPts val="799"/>
              </a:spcAft>
            </a:pPr>
            <a:r>
              <a:rPr b="0" lang="nl-NL" sz="3600" spc="-1" strike="noStrike">
                <a:solidFill>
                  <a:srgbClr val="0070c0"/>
                </a:solidFill>
                <a:latin typeface="Calibri"/>
                <a:ea typeface="Calibri"/>
              </a:rPr>
              <a:t>1 Petrus 1:</a:t>
            </a:r>
            <a:r>
              <a:rPr b="0" lang="nl-NL" sz="3600" spc="-1" strike="noStrike">
                <a:solidFill>
                  <a:schemeClr val="dk1"/>
                </a:solidFill>
                <a:latin typeface="Calibri"/>
                <a:ea typeface="Calibri"/>
              </a:rPr>
              <a:t>15Maar zoals Hij Die u geroepen heeft, heilig is, </a:t>
            </a:r>
            <a:r>
              <a:rPr b="0" i="1" lang="nl-NL" sz="3600" spc="-1" strike="noStrike">
                <a:solidFill>
                  <a:srgbClr val="0070c0"/>
                </a:solidFill>
                <a:latin typeface="Calibri"/>
                <a:ea typeface="Calibri"/>
              </a:rPr>
              <a:t>word zo ook zelf heilig in heel uw levenswandel, </a:t>
            </a:r>
            <a:r>
              <a:rPr b="0" lang="nl-NL" sz="3600" spc="-1" strike="noStrike">
                <a:solidFill>
                  <a:schemeClr val="dk1"/>
                </a:solidFill>
                <a:latin typeface="Calibri"/>
                <a:ea typeface="Calibri"/>
              </a:rPr>
              <a:t>16 want er staat geschreven: Wees heilig, want Ik ben heilig. 17 En als u Hem als Vader aanroept Die zonder aanzien des persoons naar ieders werk oordeelt, wandel dan in de vreze des Heeren, gedurende de tijd van uw vreemdelingschap, 18 </a:t>
            </a:r>
            <a:r>
              <a:rPr b="0" lang="nl-NL" sz="3600" spc="-1" strike="noStrike">
                <a:solidFill>
                  <a:schemeClr val="dk1"/>
                </a:solidFill>
                <a:highlight>
                  <a:srgbClr val="ffff00"/>
                </a:highlight>
                <a:latin typeface="Calibri"/>
                <a:ea typeface="Calibri"/>
              </a:rPr>
              <a:t>in de wetenschap dat u </a:t>
            </a:r>
            <a:r>
              <a:rPr b="1" i="1" lang="nl-NL" sz="3600" spc="-1" strike="noStrike">
                <a:solidFill>
                  <a:srgbClr val="ff0000"/>
                </a:solidFill>
                <a:highlight>
                  <a:srgbClr val="ffff00"/>
                </a:highlight>
                <a:latin typeface="Calibri"/>
                <a:ea typeface="Calibri"/>
              </a:rPr>
              <a:t>niet met vergankelijke dingen, zilver of goud, vrijgekocht bent van uw zinloze levenswandel</a:t>
            </a:r>
            <a:r>
              <a:rPr b="0" lang="nl-NL" sz="3600" spc="-1" strike="noStrike">
                <a:solidFill>
                  <a:schemeClr val="dk1"/>
                </a:solidFill>
                <a:latin typeface="Calibri"/>
                <a:ea typeface="Calibri"/>
              </a:rPr>
              <a:t>, die u door de vaderen overgeleverd is, 19 maar </a:t>
            </a:r>
            <a:r>
              <a:rPr b="1" i="1" lang="nl-NL" sz="3600" spc="-1" strike="noStrike" u="sng">
                <a:solidFill>
                  <a:srgbClr val="ff0000"/>
                </a:solidFill>
                <a:highlight>
                  <a:srgbClr val="ffff00"/>
                </a:highlight>
                <a:uFillTx/>
                <a:latin typeface="Calibri"/>
                <a:ea typeface="Calibri"/>
              </a:rPr>
              <a:t>met het kostbaar bloed van Christus, als van een smetteloos en onbevlekt Lam.</a:t>
            </a:r>
            <a:endParaRPr b="0" lang="en-US" sz="3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type="title"/>
          </p:nvPr>
        </p:nvSpPr>
        <p:spPr>
          <a:xfrm>
            <a:off x="1523880" y="0"/>
            <a:ext cx="9144000" cy="1000800"/>
          </a:xfrm>
          <a:prstGeom prst="rect">
            <a:avLst/>
          </a:prstGeom>
          <a:noFill/>
          <a:ln w="0">
            <a:noFill/>
          </a:ln>
        </p:spPr>
        <p:txBody>
          <a:bodyPr lIns="91440" rIns="91440" tIns="45720" bIns="45720" anchor="b">
            <a:normAutofit/>
          </a:bodyPr>
          <a:p>
            <a:pPr indent="0" algn="ctr" defTabSz="914400">
              <a:lnSpc>
                <a:spcPct val="90000"/>
              </a:lnSpc>
              <a:buNone/>
              <a:tabLst>
                <a:tab algn="l" pos="0"/>
              </a:tabLst>
            </a:pPr>
            <a:r>
              <a:rPr b="0" lang="nl-NL" sz="6000" spc="-1" strike="noStrike">
                <a:solidFill>
                  <a:srgbClr val="ff0000"/>
                </a:solidFill>
                <a:latin typeface="Aptos Display"/>
              </a:rPr>
              <a:t>Wat zijn wij?</a:t>
            </a:r>
            <a:endParaRPr b="0" lang="en-US" sz="6000" spc="-1" strike="noStrike">
              <a:solidFill>
                <a:srgbClr val="000000"/>
              </a:solidFill>
              <a:latin typeface="Arial"/>
            </a:endParaRPr>
          </a:p>
        </p:txBody>
      </p:sp>
      <p:sp>
        <p:nvSpPr>
          <p:cNvPr id="52" name="PlaceHolder 2"/>
          <p:cNvSpPr>
            <a:spLocks noGrp="1"/>
          </p:cNvSpPr>
          <p:nvPr>
            <p:ph type="subTitle"/>
          </p:nvPr>
        </p:nvSpPr>
        <p:spPr>
          <a:xfrm>
            <a:off x="261360" y="1338840"/>
            <a:ext cx="11680560" cy="5061240"/>
          </a:xfrm>
          <a:prstGeom prst="rect">
            <a:avLst/>
          </a:prstGeom>
          <a:noFill/>
          <a:ln w="0">
            <a:noFill/>
          </a:ln>
        </p:spPr>
        <p:txBody>
          <a:bodyPr lIns="91440" rIns="91440" tIns="45720" bIns="45720" anchor="t">
            <a:normAutofit fontScale="96666"/>
          </a:bodyPr>
          <a:p>
            <a:pPr indent="0" defTabSz="914400">
              <a:lnSpc>
                <a:spcPct val="107000"/>
              </a:lnSpc>
              <a:spcBef>
                <a:spcPts val="1001"/>
              </a:spcBef>
              <a:spcAft>
                <a:spcPts val="799"/>
              </a:spcAft>
              <a:buNone/>
              <a:tabLst>
                <a:tab algn="l" pos="0"/>
              </a:tabLst>
            </a:pPr>
            <a:r>
              <a:rPr b="1" i="1" lang="nl-NL" sz="5200" spc="-1" strike="noStrike" u="sng">
                <a:solidFill>
                  <a:srgbClr val="ff0000"/>
                </a:solidFill>
                <a:uFillTx/>
                <a:latin typeface="Calibri"/>
                <a:ea typeface="Calibri"/>
              </a:rPr>
              <a:t>1 Petrus 1:2</a:t>
            </a:r>
            <a:r>
              <a:rPr b="0" lang="nl-NL" sz="5200" spc="-1" strike="noStrike">
                <a:solidFill>
                  <a:srgbClr val="ff0000"/>
                </a:solidFill>
                <a:latin typeface="Calibri"/>
                <a:ea typeface="Calibri"/>
              </a:rPr>
              <a:t> </a:t>
            </a:r>
            <a:r>
              <a:rPr b="0" lang="nl-NL" sz="5200" spc="-1" strike="noStrike">
                <a:solidFill>
                  <a:schemeClr val="dk1"/>
                </a:solidFill>
                <a:latin typeface="Calibri"/>
                <a:ea typeface="Calibri"/>
              </a:rPr>
              <a:t>uitverkoren overeenkomstig de voorkennis van God de Vader, door de heiliging van de Geest, </a:t>
            </a:r>
            <a:r>
              <a:rPr b="0" lang="nl-NL" sz="5200" spc="-1" strike="noStrike">
                <a:solidFill>
                  <a:schemeClr val="dk1"/>
                </a:solidFill>
                <a:highlight>
                  <a:srgbClr val="ffff00"/>
                </a:highlight>
                <a:latin typeface="Calibri"/>
                <a:ea typeface="Calibri"/>
              </a:rPr>
              <a:t>tot gehoorzaamheid</a:t>
            </a:r>
            <a:r>
              <a:rPr b="0" lang="nl-NL" sz="5200" spc="-1" strike="noStrike">
                <a:solidFill>
                  <a:schemeClr val="dk1"/>
                </a:solidFill>
                <a:latin typeface="Calibri"/>
                <a:ea typeface="Calibri"/>
              </a:rPr>
              <a:t> </a:t>
            </a:r>
            <a:r>
              <a:rPr b="0" i="1" lang="nl-NL" sz="5200" spc="-1" strike="noStrike">
                <a:solidFill>
                  <a:srgbClr val="2f5496"/>
                </a:solidFill>
                <a:latin typeface="Calibri"/>
                <a:ea typeface="Calibri"/>
              </a:rPr>
              <a:t>en </a:t>
            </a:r>
            <a:r>
              <a:rPr b="0" i="1" lang="nl-NL" sz="5200" spc="-1" strike="noStrike">
                <a:solidFill>
                  <a:srgbClr val="ff0000"/>
                </a:solidFill>
                <a:latin typeface="Calibri"/>
                <a:ea typeface="Calibri"/>
              </a:rPr>
              <a:t>besprenkeling met het bloed </a:t>
            </a:r>
            <a:r>
              <a:rPr b="0" i="1" lang="nl-NL" sz="5200" spc="-1" strike="noStrike">
                <a:solidFill>
                  <a:srgbClr val="2f5496"/>
                </a:solidFill>
                <a:latin typeface="Calibri"/>
                <a:ea typeface="Calibri"/>
              </a:rPr>
              <a:t>van Jezus Christus:</a:t>
            </a:r>
            <a:r>
              <a:rPr b="0" lang="nl-NL" sz="5200" spc="-1" strike="noStrike">
                <a:solidFill>
                  <a:srgbClr val="2f5496"/>
                </a:solidFill>
                <a:latin typeface="Calibri"/>
                <a:ea typeface="Calibri"/>
              </a:rPr>
              <a:t> </a:t>
            </a:r>
            <a:r>
              <a:rPr b="0" lang="nl-NL" sz="5200" spc="-1" strike="noStrike">
                <a:solidFill>
                  <a:schemeClr val="dk1"/>
                </a:solidFill>
                <a:latin typeface="Calibri"/>
                <a:ea typeface="Calibri"/>
              </a:rPr>
              <a:t>moge genade en vrede voor u vermeerderd worden.</a:t>
            </a:r>
            <a:endParaRPr b="0" lang="en-US" sz="5200" spc="-1" strike="noStrike">
              <a:solidFill>
                <a:srgbClr val="000000"/>
              </a:solidFill>
              <a:latin typeface="Arial"/>
            </a:endParaRPr>
          </a:p>
          <a:p>
            <a:pPr indent="0" algn="ctr" defTabSz="914400">
              <a:lnSpc>
                <a:spcPct val="90000"/>
              </a:lnSpc>
              <a:spcBef>
                <a:spcPts val="1001"/>
              </a:spcBef>
              <a:buNone/>
              <a:tabLst>
                <a:tab algn="l" pos="0"/>
              </a:tabLst>
            </a:pPr>
            <a:endParaRPr b="0" lang="en-US"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title"/>
          </p:nvPr>
        </p:nvSpPr>
        <p:spPr>
          <a:xfrm>
            <a:off x="293760" y="87120"/>
            <a:ext cx="11550240" cy="1349280"/>
          </a:xfrm>
          <a:prstGeom prst="rect">
            <a:avLst/>
          </a:prstGeom>
          <a:noFill/>
          <a:ln w="0">
            <a:noFill/>
          </a:ln>
        </p:spPr>
        <p:txBody>
          <a:bodyPr lIns="91440" rIns="91440" tIns="45720" bIns="45720" anchor="ctr">
            <a:noAutofit/>
          </a:bodyPr>
          <a:p>
            <a:pPr indent="0" defTabSz="914400">
              <a:lnSpc>
                <a:spcPct val="90000"/>
              </a:lnSpc>
              <a:buNone/>
              <a:tabLst>
                <a:tab algn="l" pos="0"/>
              </a:tabLst>
            </a:pPr>
            <a:r>
              <a:rPr b="1" i="1" lang="nl-NL" sz="4400" spc="-1" strike="noStrike" u="sng">
                <a:solidFill>
                  <a:srgbClr val="ff0000"/>
                </a:solidFill>
                <a:uFillTx/>
                <a:latin typeface="Aptos Display"/>
              </a:rPr>
              <a:t>Ben ik wel behouden? Op weg naar de Hemel?</a:t>
            </a:r>
            <a:endParaRPr b="0" lang="en-US" sz="4400" spc="-1" strike="noStrike">
              <a:solidFill>
                <a:srgbClr val="000000"/>
              </a:solidFill>
              <a:latin typeface="Arial"/>
            </a:endParaRPr>
          </a:p>
        </p:txBody>
      </p:sp>
      <p:sp>
        <p:nvSpPr>
          <p:cNvPr id="54" name="PlaceHolder 2"/>
          <p:cNvSpPr>
            <a:spLocks noGrp="1"/>
          </p:cNvSpPr>
          <p:nvPr>
            <p:ph/>
          </p:nvPr>
        </p:nvSpPr>
        <p:spPr>
          <a:xfrm>
            <a:off x="152280" y="1513080"/>
            <a:ext cx="11876760" cy="5257080"/>
          </a:xfrm>
          <a:prstGeom prst="rect">
            <a:avLst/>
          </a:prstGeom>
          <a:noFill/>
          <a:ln w="0">
            <a:noFill/>
          </a:ln>
        </p:spPr>
        <p:txBody>
          <a:bodyPr lIns="91440" rIns="91440" tIns="45720" bIns="45720" anchor="t">
            <a:normAutofit fontScale="96666"/>
          </a:bodyPr>
          <a:p>
            <a:pPr marL="228600" indent="-228600" defTabSz="914400">
              <a:lnSpc>
                <a:spcPct val="90000"/>
              </a:lnSpc>
              <a:spcBef>
                <a:spcPts val="1001"/>
              </a:spcBef>
              <a:buClr>
                <a:srgbClr val="0070c0"/>
              </a:buClr>
              <a:buFont typeface="Arial"/>
              <a:buChar char="•"/>
            </a:pPr>
            <a:r>
              <a:rPr b="0" lang="nl-NL" sz="3600" spc="-1" strike="noStrike">
                <a:solidFill>
                  <a:srgbClr val="0070c0"/>
                </a:solidFill>
                <a:latin typeface="Aptos"/>
              </a:rPr>
              <a:t>1 Petr. 1:18 in de wetenschap dat u </a:t>
            </a:r>
            <a:r>
              <a:rPr b="1" i="1" lang="nl-NL" sz="3600" spc="-1" strike="noStrike">
                <a:solidFill>
                  <a:srgbClr val="0070c0"/>
                </a:solidFill>
                <a:latin typeface="Aptos"/>
              </a:rPr>
              <a:t>niet met vergankelijke dingen, zilver of goud, vrijgekocht bent van uw zinloze levenswandel</a:t>
            </a:r>
            <a:r>
              <a:rPr b="0" lang="nl-NL" sz="3600" spc="-1" strike="noStrike">
                <a:solidFill>
                  <a:srgbClr val="0070c0"/>
                </a:solidFill>
                <a:latin typeface="Aptos"/>
              </a:rPr>
              <a:t>, die u door de vaderen overgeleverd is, 19 maar </a:t>
            </a:r>
            <a:r>
              <a:rPr b="1" i="1" lang="nl-NL" sz="3600" spc="-1" strike="noStrike" u="sng">
                <a:solidFill>
                  <a:srgbClr val="0070c0"/>
                </a:solidFill>
                <a:uFillTx/>
                <a:latin typeface="Aptos"/>
              </a:rPr>
              <a:t>met het kostbaar bloed van Christus, als van een smetteloos en onbevlekt Lam.</a:t>
            </a:r>
            <a:endParaRPr b="0" lang="en-US" sz="3600" spc="-1" strike="noStrike">
              <a:solidFill>
                <a:srgbClr val="000000"/>
              </a:solidFill>
              <a:latin typeface="Arial"/>
            </a:endParaRPr>
          </a:p>
          <a:p>
            <a:pPr indent="0" defTabSz="914400">
              <a:lnSpc>
                <a:spcPct val="90000"/>
              </a:lnSpc>
              <a:spcBef>
                <a:spcPts val="1001"/>
              </a:spcBef>
              <a:buNone/>
              <a:tabLst>
                <a:tab algn="l" pos="0"/>
              </a:tabLst>
            </a:pPr>
            <a:endParaRPr b="0" lang="en-US" sz="3600" spc="-1" strike="noStrike">
              <a:solidFill>
                <a:srgbClr val="000000"/>
              </a:solidFill>
              <a:latin typeface="Arial"/>
            </a:endParaRPr>
          </a:p>
          <a:p>
            <a:pPr marL="228600" indent="-228600" defTabSz="914400">
              <a:lnSpc>
                <a:spcPct val="90000"/>
              </a:lnSpc>
              <a:spcBef>
                <a:spcPts val="1001"/>
              </a:spcBef>
              <a:buClr>
                <a:srgbClr val="0070c0"/>
              </a:buClr>
              <a:buFont typeface="Arial"/>
              <a:buChar char="•"/>
              <a:tabLst>
                <a:tab algn="l" pos="0"/>
              </a:tabLst>
            </a:pPr>
            <a:r>
              <a:rPr b="1" i="1" lang="nl-NL" sz="3600" spc="-1" strike="noStrike">
                <a:solidFill>
                  <a:srgbClr val="0070c0"/>
                </a:solidFill>
                <a:latin typeface="Aptos"/>
              </a:rPr>
              <a:t>2 Korinthe 5:21 Want Hem Die geen zonde gekend heeft, heeft Hij voor ons tot zonde gemaakt, opdat wij zouden worden gerechtigheid van God in Hem.</a:t>
            </a:r>
            <a:endParaRPr b="0" lang="en-US" sz="3600" spc="-1" strike="noStrike">
              <a:solidFill>
                <a:srgbClr val="000000"/>
              </a:solidFill>
              <a:latin typeface="Arial"/>
            </a:endParaRPr>
          </a:p>
          <a:p>
            <a:pPr indent="0" defTabSz="914400">
              <a:lnSpc>
                <a:spcPct val="90000"/>
              </a:lnSpc>
              <a:spcBef>
                <a:spcPts val="1001"/>
              </a:spcBef>
              <a:buNone/>
              <a:tabLst>
                <a:tab algn="l" pos="0"/>
              </a:tabLst>
            </a:pPr>
            <a:endParaRPr b="0" lang="en-US"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pitchFamily="0" charset="1"/>
        <a:ea typeface=""/>
        <a:cs typeface=""/>
      </a:majorFont>
      <a:minorFont>
        <a:latin typeface="Aptos" panose="021100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159</TotalTime>
  <Application>LibreOffice/7.6.3.2$Windows_X86_64 LibreOffice_project/29d686fea9f6705b262d369fede658f824154cc0</Application>
  <AppVersion>15.0000</AppVersion>
  <Words>1304</Words>
  <Paragraphs>41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2025-12-09T13:48:22Z</dcterms:created>
  <dc:creator>johan de boer</dc:creator>
  <dc:description/>
  <dc:language>nl-NL</dc:language>
  <cp:lastModifiedBy/>
  <dcterms:modified xsi:type="dcterms:W3CDTF">2025-12-14T11:27:09Z</dcterms:modified>
  <cp:revision>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Breedbeeld</vt:lpwstr>
  </property>
  <property fmtid="{D5CDD505-2E9C-101B-9397-08002B2CF9AE}" pid="3" name="Slides">
    <vt:i4>12</vt:i4>
  </property>
</Properties>
</file>