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dia">
    <p:bg>
      <p:bgPr>
        <a:solidFill>
          <a:srgbClr val="000000"/>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3" name="PlaceHolder 2"/>
          <p:cNvSpPr>
            <a:spLocks noGrp="1"/>
          </p:cNvSpPr>
          <p:nvPr>
            <p:ph type="dt" idx="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4" name="PlaceHolder 3"/>
          <p:cNvSpPr>
            <a:spLocks noGrp="1"/>
          </p:cNvSpPr>
          <p:nvPr>
            <p:ph type="ftr" idx="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5" name="PlaceHolder 4"/>
          <p:cNvSpPr>
            <a:spLocks noGrp="1"/>
          </p:cNvSpPr>
          <p:nvPr>
            <p:ph type="sldNum" idx="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2D9A79F0-4FD0-4D93-9F35-B70EDBD186AC}"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
        <p:nvSpPr>
          <p:cNvPr id="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lang="en-US" sz="3200" b="0" u="none" strike="noStrike">
                <a:solidFill>
                  <a:schemeClr val="lt1"/>
                </a:solidFill>
                <a:effectLst/>
                <a:uFillTx/>
                <a:latin typeface="Calibri"/>
              </a:rPr>
              <a:t>Klik om de opmaak van de overzichtstekst te bewerken</a:t>
            </a:r>
            <a:endParaRPr lang="en-US" sz="3200" b="0" u="none" strike="noStrike">
              <a:solidFill>
                <a:schemeClr val="lt1"/>
              </a:solidFill>
              <a:effectLst/>
              <a:uFillTx/>
              <a:latin typeface="Calibri"/>
            </a:endParaRPr>
          </a:p>
          <a:p>
            <a:pPr marL="864000" lvl="1" indent="-324000">
              <a:spcBef>
                <a:spcPts val="1134"/>
              </a:spcBef>
              <a:buClr>
                <a:srgbClr val="ffffff"/>
              </a:buClr>
              <a:buSzPct val="75000"/>
              <a:buFont typeface="Symbol" charset="2"/>
              <a:buChar char=""/>
            </a:pPr>
            <a:r>
              <a:rPr lang="en-US" sz="2400" b="0" u="none" strike="noStrike">
                <a:solidFill>
                  <a:schemeClr val="lt1"/>
                </a:solidFill>
                <a:effectLst/>
                <a:uFillTx/>
                <a:latin typeface="Calibri"/>
              </a:rPr>
              <a:t>Tweede overzichtsniveau</a:t>
            </a:r>
            <a:endParaRPr lang="en-US" sz="2400" b="0" u="none" strike="noStrike">
              <a:solidFill>
                <a:schemeClr val="lt1"/>
              </a:solidFill>
              <a:effectLst/>
              <a:uFillTx/>
              <a:latin typeface="Calibri"/>
            </a:endParaRPr>
          </a:p>
          <a:p>
            <a:pPr marL="1296000" lvl="2" indent="-288000">
              <a:spcBef>
                <a:spcPts val="850"/>
              </a:spcBef>
              <a:buClr>
                <a:srgbClr val="ffffff"/>
              </a:buClr>
              <a:buSzPct val="45000"/>
              <a:buFont typeface="Wingdings" charset="2"/>
              <a:buChar char=""/>
            </a:pPr>
            <a:r>
              <a:rPr lang="en-US" sz="2000" b="0" u="none" strike="noStrike">
                <a:solidFill>
                  <a:schemeClr val="lt1"/>
                </a:solidFill>
                <a:effectLst/>
                <a:uFillTx/>
                <a:latin typeface="Calibri"/>
              </a:rPr>
              <a:t>Derde overzichtsniveau</a:t>
            </a:r>
            <a:endParaRPr lang="en-US" sz="2000" b="0" u="none" strike="noStrike">
              <a:solidFill>
                <a:schemeClr val="lt1"/>
              </a:solidFill>
              <a:effectLst/>
              <a:uFillTx/>
              <a:latin typeface="Calibri"/>
            </a:endParaRPr>
          </a:p>
          <a:p>
            <a:pPr marL="1728000" lvl="3" indent="-216000">
              <a:spcBef>
                <a:spcPts val="567"/>
              </a:spcBef>
              <a:buClr>
                <a:srgbClr val="ffffff"/>
              </a:buClr>
              <a:buSzPct val="75000"/>
              <a:buFont typeface="Symbol" charset="2"/>
              <a:buChar char=""/>
            </a:pPr>
            <a:r>
              <a:rPr lang="en-US" sz="2000" b="0" u="none" strike="noStrike">
                <a:solidFill>
                  <a:schemeClr val="lt1"/>
                </a:solidFill>
                <a:effectLst/>
                <a:uFillTx/>
                <a:latin typeface="Calibri"/>
              </a:rPr>
              <a:t>Vierde overzichtsniveau</a:t>
            </a:r>
            <a:endParaRPr lang="en-US" sz="2000" b="0" u="none" strike="noStrike">
              <a:solidFill>
                <a:schemeClr val="lt1"/>
              </a:solidFill>
              <a:effectLst/>
              <a:uFillTx/>
              <a:latin typeface="Calibri"/>
            </a:endParaRPr>
          </a:p>
          <a:p>
            <a:pPr marL="2160000" lvl="4" indent="-216000">
              <a:spcBef>
                <a:spcPts val="283"/>
              </a:spcBef>
              <a:buClr>
                <a:srgbClr val="ffffff"/>
              </a:buClr>
              <a:buSzPct val="45000"/>
              <a:buFont typeface="Wingdings" charset="2"/>
              <a:buChar char=""/>
            </a:pPr>
            <a:r>
              <a:rPr lang="en-US" sz="2000" b="0" u="none" strike="noStrike">
                <a:solidFill>
                  <a:schemeClr val="lt1"/>
                </a:solidFill>
                <a:effectLst/>
                <a:uFillTx/>
                <a:latin typeface="Calibri"/>
              </a:rPr>
              <a:t>Vijfde overzichtsniveau</a:t>
            </a:r>
            <a:endParaRPr lang="en-US" sz="2000" b="0" u="none" strike="noStrike">
              <a:solidFill>
                <a:schemeClr val="lt1"/>
              </a:solidFill>
              <a:effectLst/>
              <a:uFillTx/>
              <a:latin typeface="Calibri"/>
            </a:endParaRPr>
          </a:p>
          <a:p>
            <a:pPr marL="2592000" lvl="5" indent="-216000">
              <a:spcBef>
                <a:spcPts val="283"/>
              </a:spcBef>
              <a:buClr>
                <a:srgbClr val="ffffff"/>
              </a:buClr>
              <a:buSzPct val="45000"/>
              <a:buFont typeface="Wingdings" charset="2"/>
              <a:buChar char=""/>
            </a:pPr>
            <a:r>
              <a:rPr lang="en-US" sz="2000" b="0" u="none" strike="noStrike">
                <a:solidFill>
                  <a:schemeClr val="lt1"/>
                </a:solidFill>
                <a:effectLst/>
                <a:uFillTx/>
                <a:latin typeface="Calibri"/>
              </a:rPr>
              <a:t>Zesde overzichtsniveau</a:t>
            </a:r>
            <a:endParaRPr lang="en-US" sz="2000" b="0" u="none" strike="noStrike">
              <a:solidFill>
                <a:schemeClr val="lt1"/>
              </a:solidFill>
              <a:effectLst/>
              <a:uFillTx/>
              <a:latin typeface="Calibri"/>
            </a:endParaRPr>
          </a:p>
          <a:p>
            <a:pPr marL="3024000" lvl="6" indent="-216000">
              <a:spcBef>
                <a:spcPts val="283"/>
              </a:spcBef>
              <a:buClr>
                <a:srgbClr val="ffffff"/>
              </a:buClr>
              <a:buSzPct val="45000"/>
              <a:buFont typeface="Wingdings" charset="2"/>
              <a:buChar char=""/>
            </a:pPr>
            <a:r>
              <a:rPr lang="en-US" sz="2000" b="0" u="none" strike="noStrike">
                <a:solidFill>
                  <a:schemeClr val="lt1"/>
                </a:solidFill>
                <a:effectLst/>
                <a:uFillTx/>
                <a:latin typeface="Calibri"/>
              </a:rPr>
              <a:t>Zevende overzichtsniveau</a:t>
            </a:r>
            <a:endParaRPr lang="en-US" sz="2000" b="0" u="none" strike="noStrike">
              <a:solidFill>
                <a:schemeClr val="lt1"/>
              </a:solidFill>
              <a:effectLst/>
              <a:uFillTx/>
              <a:latin typeface="Calibri"/>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oud met bijschrift">
    <p:bg>
      <p:bgPr>
        <a:solidFill>
          <a:srgbClr val="000000"/>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2880"/>
            <a:ext cx="3007800" cy="1161720"/>
          </a:xfrm>
          <a:prstGeom prst="rect">
            <a:avLst/>
          </a:prstGeom>
          <a:noFill/>
          <a:ln w="0">
            <a:noFill/>
          </a:ln>
        </p:spPr>
        <p:txBody>
          <a:bodyPr lIns="91440" rIns="91440" tIns="45720" bIns="45720" anchor="b">
            <a:noAutofit/>
          </a:bodyPr>
          <a:p>
            <a:pPr indent="0" defTabSz="914400">
              <a:lnSpc>
                <a:spcPct val="100000"/>
              </a:lnSpc>
              <a:buNone/>
            </a:pPr>
            <a:r>
              <a:rPr lang="en-US" sz="2000" b="1" u="none" strike="noStrike">
                <a:solidFill>
                  <a:schemeClr val="lt1"/>
                </a:solidFill>
                <a:effectLst/>
                <a:uFillTx/>
                <a:latin typeface="Calibri"/>
              </a:rPr>
              <a:t>Titelstijl van model bewerken</a:t>
            </a:r>
            <a:endParaRPr lang="en-US" sz="2000" b="0" u="none" strike="noStrike">
              <a:solidFill>
                <a:schemeClr val="lt1"/>
              </a:solidFill>
              <a:effectLst/>
              <a:uFillTx/>
              <a:latin typeface="Calibri"/>
            </a:endParaRPr>
          </a:p>
        </p:txBody>
      </p:sp>
      <p:sp>
        <p:nvSpPr>
          <p:cNvPr id="49" name="PlaceHolder 2"/>
          <p:cNvSpPr>
            <a:spLocks noGrp="1"/>
          </p:cNvSpPr>
          <p:nvPr>
            <p:ph type="body"/>
          </p:nvPr>
        </p:nvSpPr>
        <p:spPr>
          <a:xfrm>
            <a:off x="3575160" y="272880"/>
            <a:ext cx="5111280" cy="585288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ffffff"/>
              </a:buClr>
              <a:buFont typeface="Arial"/>
              <a:buChar char="•"/>
            </a:pPr>
            <a:r>
              <a:rPr lang="en-US" sz="3200" b="0" u="none" strike="noStrike">
                <a:solidFill>
                  <a:schemeClr val="lt1"/>
                </a:solidFill>
                <a:effectLst/>
                <a:uFillTx/>
                <a:latin typeface="Calibri"/>
              </a:rPr>
              <a:t>Klik om de tekststijl van het model te bewerken</a:t>
            </a:r>
            <a:endParaRPr lang="en-US" sz="3200" b="0" u="none" strike="noStrike">
              <a:solidFill>
                <a:schemeClr val="lt1"/>
              </a:solidFill>
              <a:effectLst/>
              <a:uFillTx/>
              <a:latin typeface="Calibri"/>
            </a:endParaRPr>
          </a:p>
          <a:p>
            <a:pPr marL="743040" lvl="1" indent="-285840" defTabSz="914400">
              <a:lnSpc>
                <a:spcPct val="100000"/>
              </a:lnSpc>
              <a:spcBef>
                <a:spcPts val="561"/>
              </a:spcBef>
              <a:buClr>
                <a:srgbClr val="ffffff"/>
              </a:buClr>
              <a:buFont typeface="Arial"/>
              <a:buChar char="–"/>
            </a:pPr>
            <a:r>
              <a:rPr lang="en-US" sz="2800" b="0" u="none" strike="noStrike">
                <a:solidFill>
                  <a:schemeClr val="lt1"/>
                </a:solidFill>
                <a:effectLst/>
                <a:uFillTx/>
                <a:latin typeface="Calibri"/>
              </a:rPr>
              <a:t>Tweede niveau</a:t>
            </a:r>
            <a:endParaRPr lang="en-US" sz="2800" b="0" u="none" strike="noStrike">
              <a:solidFill>
                <a:schemeClr val="lt1"/>
              </a:solidFill>
              <a:effectLst/>
              <a:uFillTx/>
              <a:latin typeface="Calibri"/>
            </a:endParaRPr>
          </a:p>
          <a:p>
            <a:pPr marL="1143000" lvl="2" indent="-22860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Derde niveau</a:t>
            </a:r>
            <a:endParaRPr lang="en-US" sz="2400" b="0" u="none" strike="noStrike">
              <a:solidFill>
                <a:schemeClr val="lt1"/>
              </a:solidFill>
              <a:effectLst/>
              <a:uFillTx/>
              <a:latin typeface="Calibri"/>
            </a:endParaRPr>
          </a:p>
          <a:p>
            <a:pPr marL="1600200" lvl="3"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Vierde niveau</a:t>
            </a:r>
            <a:endParaRPr lang="en-US" sz="2000" b="0" u="none" strike="noStrike">
              <a:solidFill>
                <a:schemeClr val="lt1"/>
              </a:solidFill>
              <a:effectLst/>
              <a:uFillTx/>
              <a:latin typeface="Calibri"/>
            </a:endParaRPr>
          </a:p>
          <a:p>
            <a:pPr marL="2057400" lvl="4"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Vijfde niveau</a:t>
            </a:r>
            <a:endParaRPr lang="en-US" sz="2000" b="0" u="none" strike="noStrike">
              <a:solidFill>
                <a:schemeClr val="lt1"/>
              </a:solidFill>
              <a:effectLst/>
              <a:uFillTx/>
              <a:latin typeface="Calibri"/>
            </a:endParaRPr>
          </a:p>
        </p:txBody>
      </p:sp>
      <p:sp>
        <p:nvSpPr>
          <p:cNvPr id="50" name="PlaceHolder 3"/>
          <p:cNvSpPr>
            <a:spLocks noGrp="1"/>
          </p:cNvSpPr>
          <p:nvPr>
            <p:ph type="body"/>
          </p:nvPr>
        </p:nvSpPr>
        <p:spPr>
          <a:xfrm>
            <a:off x="457200" y="1434960"/>
            <a:ext cx="300780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lang="en-US" sz="1400" b="0" u="none" strike="noStrike">
                <a:solidFill>
                  <a:schemeClr val="lt1"/>
                </a:solidFill>
                <a:effectLst/>
                <a:uFillTx/>
                <a:latin typeface="Calibri"/>
              </a:rPr>
              <a:t>Klik om de tekststijl van het model te bewerken</a:t>
            </a:r>
            <a:endParaRPr lang="en-US" sz="1400" b="0" u="none" strike="noStrike">
              <a:solidFill>
                <a:schemeClr val="lt1"/>
              </a:solidFill>
              <a:effectLst/>
              <a:uFillTx/>
              <a:latin typeface="Calibri"/>
            </a:endParaRPr>
          </a:p>
        </p:txBody>
      </p:sp>
      <p:sp>
        <p:nvSpPr>
          <p:cNvPr id="51" name="PlaceHolder 4"/>
          <p:cNvSpPr>
            <a:spLocks noGrp="1"/>
          </p:cNvSpPr>
          <p:nvPr>
            <p:ph type="dt" idx="28"/>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52" name="PlaceHolder 5"/>
          <p:cNvSpPr>
            <a:spLocks noGrp="1"/>
          </p:cNvSpPr>
          <p:nvPr>
            <p:ph type="ftr" idx="29"/>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53" name="PlaceHolder 6"/>
          <p:cNvSpPr>
            <a:spLocks noGrp="1"/>
          </p:cNvSpPr>
          <p:nvPr>
            <p:ph type="sldNum" idx="30"/>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F9C68EE5-74CB-4F09-90E5-F8522DEFAD68}"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fbeelding met bijschrift">
    <p:bg>
      <p:bgPr>
        <a:solidFill>
          <a:srgbClr val="000000"/>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1792440" y="4800600"/>
            <a:ext cx="5486040" cy="566280"/>
          </a:xfrm>
          <a:prstGeom prst="rect">
            <a:avLst/>
          </a:prstGeom>
          <a:noFill/>
          <a:ln w="0">
            <a:noFill/>
          </a:ln>
        </p:spPr>
        <p:txBody>
          <a:bodyPr lIns="91440" rIns="91440" tIns="45720" bIns="45720" anchor="b">
            <a:noAutofit/>
          </a:bodyPr>
          <a:p>
            <a:pPr indent="0" defTabSz="914400">
              <a:lnSpc>
                <a:spcPct val="100000"/>
              </a:lnSpc>
              <a:buNone/>
            </a:pPr>
            <a:r>
              <a:rPr lang="en-US" sz="2000" b="1" u="none" strike="noStrike">
                <a:solidFill>
                  <a:schemeClr val="lt1"/>
                </a:solidFill>
                <a:effectLst/>
                <a:uFillTx/>
                <a:latin typeface="Calibri"/>
              </a:rPr>
              <a:t>Titelstijl van model bewerken</a:t>
            </a:r>
            <a:endParaRPr lang="en-US" sz="2000" b="0" u="none" strike="noStrike">
              <a:solidFill>
                <a:schemeClr val="lt1"/>
              </a:solidFill>
              <a:effectLst/>
              <a:uFillTx/>
              <a:latin typeface="Calibri"/>
            </a:endParaRPr>
          </a:p>
        </p:txBody>
      </p:sp>
      <p:sp>
        <p:nvSpPr>
          <p:cNvPr id="55"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indent="0" defTabSz="914400">
              <a:lnSpc>
                <a:spcPct val="100000"/>
              </a:lnSpc>
              <a:buNone/>
              <a:tabLst>
                <a:tab algn="l" pos="0"/>
              </a:tabLst>
            </a:pPr>
            <a:r>
              <a:rPr lang="en-US" sz="3200" b="0" u="none" strike="noStrike">
                <a:solidFill>
                  <a:schemeClr val="lt1"/>
                </a:solidFill>
                <a:effectLst/>
                <a:uFillTx/>
                <a:latin typeface="Calibri"/>
              </a:rPr>
              <a:t>Sleep de afbeelding naar de tijdelijke aanduiding of klik op het pictogram als u een afbeelding wilt toevoegen</a:t>
            </a:r>
            <a:endParaRPr lang="en-US" sz="3200" b="0" u="none" strike="noStrike">
              <a:solidFill>
                <a:schemeClr val="lt1"/>
              </a:solidFill>
              <a:effectLst/>
              <a:uFillTx/>
              <a:latin typeface="Calibri"/>
            </a:endParaRPr>
          </a:p>
        </p:txBody>
      </p:sp>
      <p:sp>
        <p:nvSpPr>
          <p:cNvPr id="56" name="PlaceHolder 3"/>
          <p:cNvSpPr>
            <a:spLocks noGrp="1"/>
          </p:cNvSpPr>
          <p:nvPr>
            <p:ph type="body"/>
          </p:nvPr>
        </p:nvSpPr>
        <p:spPr>
          <a:xfrm>
            <a:off x="1792440" y="5367240"/>
            <a:ext cx="54860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lang="en-US" sz="1400" b="0" u="none" strike="noStrike">
                <a:solidFill>
                  <a:schemeClr val="lt1"/>
                </a:solidFill>
                <a:effectLst/>
                <a:uFillTx/>
                <a:latin typeface="Calibri"/>
              </a:rPr>
              <a:t>Klik om de tekststijl van het model te bewerken</a:t>
            </a:r>
            <a:endParaRPr lang="en-US" sz="1400" b="0" u="none" strike="noStrike">
              <a:solidFill>
                <a:schemeClr val="lt1"/>
              </a:solidFill>
              <a:effectLst/>
              <a:uFillTx/>
              <a:latin typeface="Calibri"/>
            </a:endParaRPr>
          </a:p>
        </p:txBody>
      </p:sp>
      <p:sp>
        <p:nvSpPr>
          <p:cNvPr id="57" name="PlaceHolder 4"/>
          <p:cNvSpPr>
            <a:spLocks noGrp="1"/>
          </p:cNvSpPr>
          <p:nvPr>
            <p:ph type="dt" idx="3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58" name="PlaceHolder 5"/>
          <p:cNvSpPr>
            <a:spLocks noGrp="1"/>
          </p:cNvSpPr>
          <p:nvPr>
            <p:ph type="ftr" idx="3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59" name="PlaceHolder 6"/>
          <p:cNvSpPr>
            <a:spLocks noGrp="1"/>
          </p:cNvSpPr>
          <p:nvPr>
            <p:ph type="sldNum" idx="3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FBB91E4E-F790-48F2-BD2A-CD7043FBF58C}"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en verticale tekst">
    <p:bg>
      <p:bgPr>
        <a:solidFill>
          <a:srgbClr val="000000"/>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8"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ffffff"/>
              </a:buClr>
              <a:buFont typeface="Arial"/>
              <a:buChar char="•"/>
            </a:pPr>
            <a:r>
              <a:rPr lang="en-US" sz="3200" b="0" u="none" strike="noStrike">
                <a:solidFill>
                  <a:schemeClr val="lt1"/>
                </a:solidFill>
                <a:effectLst/>
                <a:uFillTx/>
                <a:latin typeface="Calibri"/>
              </a:rPr>
              <a:t>Klik om de tekststijl van het model te bewerken</a:t>
            </a:r>
            <a:endParaRPr lang="en-US" sz="3200" b="0" u="none" strike="noStrike">
              <a:solidFill>
                <a:schemeClr val="lt1"/>
              </a:solidFill>
              <a:effectLst/>
              <a:uFillTx/>
              <a:latin typeface="Calibri"/>
            </a:endParaRPr>
          </a:p>
          <a:p>
            <a:pPr marL="743040" lvl="1" indent="-285840" defTabSz="914400">
              <a:lnSpc>
                <a:spcPct val="100000"/>
              </a:lnSpc>
              <a:spcBef>
                <a:spcPts val="561"/>
              </a:spcBef>
              <a:buClr>
                <a:srgbClr val="ffffff"/>
              </a:buClr>
              <a:buFont typeface="Arial"/>
              <a:buChar char="–"/>
            </a:pPr>
            <a:r>
              <a:rPr lang="en-US" sz="2800" b="0" u="none" strike="noStrike">
                <a:solidFill>
                  <a:schemeClr val="lt1"/>
                </a:solidFill>
                <a:effectLst/>
                <a:uFillTx/>
                <a:latin typeface="Calibri"/>
              </a:rPr>
              <a:t>Tweede niveau</a:t>
            </a:r>
            <a:endParaRPr lang="en-US" sz="2800" b="0" u="none" strike="noStrike">
              <a:solidFill>
                <a:schemeClr val="lt1"/>
              </a:solidFill>
              <a:effectLst/>
              <a:uFillTx/>
              <a:latin typeface="Calibri"/>
            </a:endParaRPr>
          </a:p>
          <a:p>
            <a:pPr marL="1143000" lvl="2" indent="-22860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Derde niveau</a:t>
            </a:r>
            <a:endParaRPr lang="en-US" sz="2400" b="0" u="none" strike="noStrike">
              <a:solidFill>
                <a:schemeClr val="lt1"/>
              </a:solidFill>
              <a:effectLst/>
              <a:uFillTx/>
              <a:latin typeface="Calibri"/>
            </a:endParaRPr>
          </a:p>
          <a:p>
            <a:pPr marL="1600200" lvl="3"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Vierde niveau</a:t>
            </a:r>
            <a:endParaRPr lang="en-US" sz="2000" b="0" u="none" strike="noStrike">
              <a:solidFill>
                <a:schemeClr val="lt1"/>
              </a:solidFill>
              <a:effectLst/>
              <a:uFillTx/>
              <a:latin typeface="Calibri"/>
            </a:endParaRPr>
          </a:p>
          <a:p>
            <a:pPr marL="2057400" lvl="4"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Vijfde niveau</a:t>
            </a:r>
            <a:endParaRPr lang="en-US" sz="2000" b="0" u="none" strike="noStrike">
              <a:solidFill>
                <a:schemeClr val="lt1"/>
              </a:solidFill>
              <a:effectLst/>
              <a:uFillTx/>
              <a:latin typeface="Calibri"/>
            </a:endParaRPr>
          </a:p>
        </p:txBody>
      </p:sp>
      <p:sp>
        <p:nvSpPr>
          <p:cNvPr id="9" name="PlaceHolder 3"/>
          <p:cNvSpPr>
            <a:spLocks noGrp="1"/>
          </p:cNvSpPr>
          <p:nvPr>
            <p:ph type="dt" idx="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10" name="PlaceHolder 4"/>
          <p:cNvSpPr>
            <a:spLocks noGrp="1"/>
          </p:cNvSpPr>
          <p:nvPr>
            <p:ph type="ftr" idx="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11" name="PlaceHolder 5"/>
          <p:cNvSpPr>
            <a:spLocks noGrp="1"/>
          </p:cNvSpPr>
          <p:nvPr>
            <p:ph type="sldNum" idx="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6C68693B-8C43-4566-ABEB-2A62D9FFF3C8}"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e titel en tekst">
    <p:bg>
      <p:bgPr>
        <a:solidFill>
          <a:srgbClr val="000000"/>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629400" y="274680"/>
            <a:ext cx="2057040" cy="5851080"/>
          </a:xfrm>
          <a:prstGeom prst="rect">
            <a:avLst/>
          </a:prstGeom>
          <a:noFill/>
          <a:ln w="0">
            <a:noFill/>
          </a:ln>
        </p:spPr>
        <p:txBody>
          <a:bodyPr lIns="91440" rIns="91440" tIns="45720" bIns="45720" anchor="ctr" vert="eaVert">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13" name="PlaceHolder 2"/>
          <p:cNvSpPr>
            <a:spLocks noGrp="1"/>
          </p:cNvSpPr>
          <p:nvPr>
            <p:ph type="body"/>
          </p:nvPr>
        </p:nvSpPr>
        <p:spPr>
          <a:xfrm>
            <a:off x="457200" y="274680"/>
            <a:ext cx="6019560" cy="585108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ffffff"/>
              </a:buClr>
              <a:buFont typeface="Arial"/>
              <a:buChar char="•"/>
            </a:pPr>
            <a:r>
              <a:rPr lang="en-US" sz="3200" b="0" u="none" strike="noStrike">
                <a:solidFill>
                  <a:schemeClr val="lt1"/>
                </a:solidFill>
                <a:effectLst/>
                <a:uFillTx/>
                <a:latin typeface="Calibri"/>
              </a:rPr>
              <a:t>Klik om de tekststijl van het model te bewerken</a:t>
            </a:r>
            <a:endParaRPr lang="en-US" sz="3200" b="0" u="none" strike="noStrike">
              <a:solidFill>
                <a:schemeClr val="lt1"/>
              </a:solidFill>
              <a:effectLst/>
              <a:uFillTx/>
              <a:latin typeface="Calibri"/>
            </a:endParaRPr>
          </a:p>
          <a:p>
            <a:pPr marL="743040" lvl="1" indent="-285840" defTabSz="914400">
              <a:lnSpc>
                <a:spcPct val="100000"/>
              </a:lnSpc>
              <a:spcBef>
                <a:spcPts val="561"/>
              </a:spcBef>
              <a:buClr>
                <a:srgbClr val="ffffff"/>
              </a:buClr>
              <a:buFont typeface="Arial"/>
              <a:buChar char="–"/>
            </a:pPr>
            <a:r>
              <a:rPr lang="en-US" sz="2800" b="0" u="none" strike="noStrike">
                <a:solidFill>
                  <a:schemeClr val="lt1"/>
                </a:solidFill>
                <a:effectLst/>
                <a:uFillTx/>
                <a:latin typeface="Calibri"/>
              </a:rPr>
              <a:t>Tweede niveau</a:t>
            </a:r>
            <a:endParaRPr lang="en-US" sz="2800" b="0" u="none" strike="noStrike">
              <a:solidFill>
                <a:schemeClr val="lt1"/>
              </a:solidFill>
              <a:effectLst/>
              <a:uFillTx/>
              <a:latin typeface="Calibri"/>
            </a:endParaRPr>
          </a:p>
          <a:p>
            <a:pPr marL="1143000" lvl="2" indent="-22860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Derde niveau</a:t>
            </a:r>
            <a:endParaRPr lang="en-US" sz="2400" b="0" u="none" strike="noStrike">
              <a:solidFill>
                <a:schemeClr val="lt1"/>
              </a:solidFill>
              <a:effectLst/>
              <a:uFillTx/>
              <a:latin typeface="Calibri"/>
            </a:endParaRPr>
          </a:p>
          <a:p>
            <a:pPr marL="1600200" lvl="3"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Vierde niveau</a:t>
            </a:r>
            <a:endParaRPr lang="en-US" sz="2000" b="0" u="none" strike="noStrike">
              <a:solidFill>
                <a:schemeClr val="lt1"/>
              </a:solidFill>
              <a:effectLst/>
              <a:uFillTx/>
              <a:latin typeface="Calibri"/>
            </a:endParaRPr>
          </a:p>
          <a:p>
            <a:pPr marL="2057400" lvl="4"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Vijfde niveau</a:t>
            </a:r>
            <a:endParaRPr lang="en-US" sz="2000" b="0" u="none" strike="noStrike">
              <a:solidFill>
                <a:schemeClr val="lt1"/>
              </a:solidFill>
              <a:effectLst/>
              <a:uFillTx/>
              <a:latin typeface="Calibri"/>
            </a:endParaRPr>
          </a:p>
        </p:txBody>
      </p:sp>
      <p:sp>
        <p:nvSpPr>
          <p:cNvPr id="14" name="PlaceHolder 3"/>
          <p:cNvSpPr>
            <a:spLocks noGrp="1"/>
          </p:cNvSpPr>
          <p:nvPr>
            <p:ph type="dt" idx="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15" name="PlaceHolder 4"/>
          <p:cNvSpPr>
            <a:spLocks noGrp="1"/>
          </p:cNvSpPr>
          <p:nvPr>
            <p:ph type="ftr" idx="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16" name="PlaceHolder 5"/>
          <p:cNvSpPr>
            <a:spLocks noGrp="1"/>
          </p:cNvSpPr>
          <p:nvPr>
            <p:ph type="sldNum" idx="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16B81536-5072-4192-ACDA-AA0FBE4DFBF4}"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en object">
    <p:bg>
      <p:bgPr>
        <a:solidFill>
          <a:srgbClr val="000000"/>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18"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ffffff"/>
              </a:buClr>
              <a:buFont typeface="Arial"/>
              <a:buChar char="•"/>
            </a:pPr>
            <a:r>
              <a:rPr lang="en-US" sz="3200" b="0" u="none" strike="noStrike">
                <a:solidFill>
                  <a:schemeClr val="lt1"/>
                </a:solidFill>
                <a:effectLst/>
                <a:uFillTx/>
                <a:latin typeface="Calibri"/>
              </a:rPr>
              <a:t>Klik om de tekststijl van het model te bewerken</a:t>
            </a:r>
            <a:endParaRPr lang="en-US" sz="3200" b="0" u="none" strike="noStrike">
              <a:solidFill>
                <a:schemeClr val="lt1"/>
              </a:solidFill>
              <a:effectLst/>
              <a:uFillTx/>
              <a:latin typeface="Calibri"/>
            </a:endParaRPr>
          </a:p>
          <a:p>
            <a:pPr marL="743040" lvl="1" indent="-285840" defTabSz="914400">
              <a:lnSpc>
                <a:spcPct val="100000"/>
              </a:lnSpc>
              <a:spcBef>
                <a:spcPts val="561"/>
              </a:spcBef>
              <a:buClr>
                <a:srgbClr val="ffffff"/>
              </a:buClr>
              <a:buFont typeface="Arial"/>
              <a:buChar char="–"/>
            </a:pPr>
            <a:r>
              <a:rPr lang="en-US" sz="2800" b="0" u="none" strike="noStrike">
                <a:solidFill>
                  <a:schemeClr val="lt1"/>
                </a:solidFill>
                <a:effectLst/>
                <a:uFillTx/>
                <a:latin typeface="Calibri"/>
              </a:rPr>
              <a:t>Tweede niveau</a:t>
            </a:r>
            <a:endParaRPr lang="en-US" sz="2800" b="0" u="none" strike="noStrike">
              <a:solidFill>
                <a:schemeClr val="lt1"/>
              </a:solidFill>
              <a:effectLst/>
              <a:uFillTx/>
              <a:latin typeface="Calibri"/>
            </a:endParaRPr>
          </a:p>
          <a:p>
            <a:pPr marL="1143000" lvl="2" indent="-22860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Derde niveau</a:t>
            </a:r>
            <a:endParaRPr lang="en-US" sz="2400" b="0" u="none" strike="noStrike">
              <a:solidFill>
                <a:schemeClr val="lt1"/>
              </a:solidFill>
              <a:effectLst/>
              <a:uFillTx/>
              <a:latin typeface="Calibri"/>
            </a:endParaRPr>
          </a:p>
          <a:p>
            <a:pPr marL="1600200" lvl="3"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Vierde niveau</a:t>
            </a:r>
            <a:endParaRPr lang="en-US" sz="2000" b="0" u="none" strike="noStrike">
              <a:solidFill>
                <a:schemeClr val="lt1"/>
              </a:solidFill>
              <a:effectLst/>
              <a:uFillTx/>
              <a:latin typeface="Calibri"/>
            </a:endParaRPr>
          </a:p>
          <a:p>
            <a:pPr marL="2057400" lvl="4"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Vijfde niveau</a:t>
            </a:r>
            <a:endParaRPr lang="en-US" sz="2000" b="0" u="none" strike="noStrike">
              <a:solidFill>
                <a:schemeClr val="lt1"/>
              </a:solidFill>
              <a:effectLst/>
              <a:uFillTx/>
              <a:latin typeface="Calibri"/>
            </a:endParaRPr>
          </a:p>
        </p:txBody>
      </p:sp>
      <p:sp>
        <p:nvSpPr>
          <p:cNvPr id="19" name="PlaceHolder 3"/>
          <p:cNvSpPr>
            <a:spLocks noGrp="1"/>
          </p:cNvSpPr>
          <p:nvPr>
            <p:ph type="dt" idx="1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20" name="PlaceHolder 4"/>
          <p:cNvSpPr>
            <a:spLocks noGrp="1"/>
          </p:cNvSpPr>
          <p:nvPr>
            <p:ph type="ftr" idx="1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21" name="PlaceHolder 5"/>
          <p:cNvSpPr>
            <a:spLocks noGrp="1"/>
          </p:cNvSpPr>
          <p:nvPr>
            <p:ph type="sldNum" idx="1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C13A55EE-8C19-412F-9217-5E319A65EFE9}"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ekop">
    <p:bg>
      <p:bgPr>
        <a:solidFill>
          <a:srgbClr val="000000"/>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722160" y="4406760"/>
            <a:ext cx="7772040" cy="1361880"/>
          </a:xfrm>
          <a:prstGeom prst="rect">
            <a:avLst/>
          </a:prstGeom>
          <a:noFill/>
          <a:ln w="0">
            <a:noFill/>
          </a:ln>
        </p:spPr>
        <p:txBody>
          <a:bodyPr lIns="91440" rIns="91440" tIns="45720" bIns="45720" anchor="t">
            <a:noAutofit/>
          </a:bodyPr>
          <a:p>
            <a:pPr indent="0" defTabSz="914400">
              <a:lnSpc>
                <a:spcPct val="100000"/>
              </a:lnSpc>
              <a:buNone/>
            </a:pPr>
            <a:r>
              <a:rPr lang="en-US" sz="4000" b="1" u="none" strike="noStrike" cap="all">
                <a:solidFill>
                  <a:schemeClr val="lt1"/>
                </a:solidFill>
                <a:effectLst/>
                <a:uFillTx/>
                <a:latin typeface="Calibri"/>
              </a:rPr>
              <a:t>Titelstijl van model bewerken</a:t>
            </a:r>
            <a:endParaRPr lang="en-US" sz="4000" b="0" u="none" strike="noStrike">
              <a:solidFill>
                <a:schemeClr val="lt1"/>
              </a:solidFill>
              <a:effectLst/>
              <a:uFillTx/>
              <a:latin typeface="Calibri"/>
            </a:endParaRPr>
          </a:p>
        </p:txBody>
      </p:sp>
      <p:sp>
        <p:nvSpPr>
          <p:cNvPr id="23" name="PlaceHolder 2"/>
          <p:cNvSpPr>
            <a:spLocks noGrp="1"/>
          </p:cNvSpPr>
          <p:nvPr>
            <p:ph type="body"/>
          </p:nvPr>
        </p:nvSpPr>
        <p:spPr>
          <a:xfrm>
            <a:off x="722160" y="2906640"/>
            <a:ext cx="7772040" cy="149976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lang="en-US" sz="2000" b="0" u="none" strike="noStrike">
                <a:solidFill>
                  <a:schemeClr val="lt1">
                    <a:tint val="75000"/>
                  </a:schemeClr>
                </a:solidFill>
                <a:effectLst/>
                <a:uFillTx/>
                <a:latin typeface="Calibri"/>
              </a:rPr>
              <a:t>Klik om de tekststijl van het model te bewerken</a:t>
            </a:r>
            <a:endParaRPr lang="en-US" sz="2000" b="0" u="none" strike="noStrike">
              <a:solidFill>
                <a:schemeClr val="lt1"/>
              </a:solidFill>
              <a:effectLst/>
              <a:uFillTx/>
              <a:latin typeface="Calibri"/>
            </a:endParaRPr>
          </a:p>
        </p:txBody>
      </p:sp>
      <p:sp>
        <p:nvSpPr>
          <p:cNvPr id="24" name="PlaceHolder 3"/>
          <p:cNvSpPr>
            <a:spLocks noGrp="1"/>
          </p:cNvSpPr>
          <p:nvPr>
            <p:ph type="dt" idx="13"/>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25" name="PlaceHolder 4"/>
          <p:cNvSpPr>
            <a:spLocks noGrp="1"/>
          </p:cNvSpPr>
          <p:nvPr>
            <p:ph type="ftr" idx="14"/>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26" name="PlaceHolder 5"/>
          <p:cNvSpPr>
            <a:spLocks noGrp="1"/>
          </p:cNvSpPr>
          <p:nvPr>
            <p:ph type="sldNum" idx="15"/>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4361DFC2-429A-403E-8B0E-F4A5F40502D7}"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ee objecten">
    <p:bg>
      <p:bgPr>
        <a:solidFill>
          <a:srgbClr val="000000"/>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28" name="PlaceHolder 2"/>
          <p:cNvSpPr>
            <a:spLocks noGrp="1"/>
          </p:cNvSpPr>
          <p:nvPr>
            <p:ph type="body"/>
          </p:nvPr>
        </p:nvSpPr>
        <p:spPr>
          <a:xfrm>
            <a:off x="45720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ffffff"/>
              </a:buClr>
              <a:buFont typeface="Arial"/>
              <a:buChar char="•"/>
            </a:pPr>
            <a:r>
              <a:rPr lang="en-US" sz="2800" b="0" u="none" strike="noStrike">
                <a:solidFill>
                  <a:schemeClr val="lt1"/>
                </a:solidFill>
                <a:effectLst/>
                <a:uFillTx/>
                <a:latin typeface="Calibri"/>
              </a:rPr>
              <a:t>Klik om de tekststijl van het model te bewerken</a:t>
            </a:r>
            <a:endParaRPr lang="en-US" sz="2800" b="0" u="none" strike="noStrike">
              <a:solidFill>
                <a:schemeClr val="lt1"/>
              </a:solidFill>
              <a:effectLst/>
              <a:uFillTx/>
              <a:latin typeface="Calibri"/>
            </a:endParaRPr>
          </a:p>
          <a:p>
            <a:pPr marL="743040" lvl="1" indent="-28584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Tweede niveau</a:t>
            </a:r>
            <a:endParaRPr lang="en-US" sz="2400" b="0" u="none" strike="noStrike">
              <a:solidFill>
                <a:schemeClr val="lt1"/>
              </a:solidFill>
              <a:effectLst/>
              <a:uFillTx/>
              <a:latin typeface="Calibri"/>
            </a:endParaRPr>
          </a:p>
          <a:p>
            <a:pPr marL="1143000" lvl="2"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Derde niveau</a:t>
            </a:r>
            <a:endParaRPr lang="en-US" sz="2000" b="0" u="none" strike="noStrike">
              <a:solidFill>
                <a:schemeClr val="lt1"/>
              </a:solidFill>
              <a:effectLst/>
              <a:uFillTx/>
              <a:latin typeface="Calibri"/>
            </a:endParaRPr>
          </a:p>
          <a:p>
            <a:pPr marL="1600200" lvl="3" indent="-228600" defTabSz="914400">
              <a:lnSpc>
                <a:spcPct val="100000"/>
              </a:lnSpc>
              <a:spcBef>
                <a:spcPts val="360"/>
              </a:spcBef>
              <a:buClr>
                <a:srgbClr val="ffffff"/>
              </a:buClr>
              <a:buFont typeface="Arial"/>
              <a:buChar char="–"/>
            </a:pPr>
            <a:r>
              <a:rPr lang="en-US" sz="1800" b="0" u="none" strike="noStrike">
                <a:solidFill>
                  <a:schemeClr val="lt1"/>
                </a:solidFill>
                <a:effectLst/>
                <a:uFillTx/>
                <a:latin typeface="Calibri"/>
              </a:rPr>
              <a:t>Vierde niveau</a:t>
            </a:r>
            <a:endParaRPr lang="en-US" sz="1800" b="0" u="none" strike="noStrike">
              <a:solidFill>
                <a:schemeClr val="lt1"/>
              </a:solidFill>
              <a:effectLst/>
              <a:uFillTx/>
              <a:latin typeface="Calibri"/>
            </a:endParaRPr>
          </a:p>
          <a:p>
            <a:pPr marL="2057400" lvl="4" indent="-228600" defTabSz="914400">
              <a:lnSpc>
                <a:spcPct val="100000"/>
              </a:lnSpc>
              <a:spcBef>
                <a:spcPts val="360"/>
              </a:spcBef>
              <a:buClr>
                <a:srgbClr val="ffffff"/>
              </a:buClr>
              <a:buFont typeface="Arial"/>
              <a:buChar char="»"/>
            </a:pPr>
            <a:r>
              <a:rPr lang="en-US" sz="1800" b="0" u="none" strike="noStrike">
                <a:solidFill>
                  <a:schemeClr val="lt1"/>
                </a:solidFill>
                <a:effectLst/>
                <a:uFillTx/>
                <a:latin typeface="Calibri"/>
              </a:rPr>
              <a:t>Vijfde niveau</a:t>
            </a:r>
            <a:endParaRPr lang="en-US" sz="1800" b="0" u="none" strike="noStrike">
              <a:solidFill>
                <a:schemeClr val="lt1"/>
              </a:solidFill>
              <a:effectLst/>
              <a:uFillTx/>
              <a:latin typeface="Calibri"/>
            </a:endParaRPr>
          </a:p>
        </p:txBody>
      </p:sp>
      <p:sp>
        <p:nvSpPr>
          <p:cNvPr id="29" name="PlaceHolder 3"/>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ffffff"/>
              </a:buClr>
              <a:buFont typeface="Arial"/>
              <a:buChar char="•"/>
            </a:pPr>
            <a:r>
              <a:rPr lang="en-US" sz="2800" b="0" u="none" strike="noStrike">
                <a:solidFill>
                  <a:schemeClr val="lt1"/>
                </a:solidFill>
                <a:effectLst/>
                <a:uFillTx/>
                <a:latin typeface="Calibri"/>
              </a:rPr>
              <a:t>Klik om de tekststijl van het model te bewerken</a:t>
            </a:r>
            <a:endParaRPr lang="en-US" sz="2800" b="0" u="none" strike="noStrike">
              <a:solidFill>
                <a:schemeClr val="lt1"/>
              </a:solidFill>
              <a:effectLst/>
              <a:uFillTx/>
              <a:latin typeface="Calibri"/>
            </a:endParaRPr>
          </a:p>
          <a:p>
            <a:pPr marL="743040" lvl="1" indent="-28584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Tweede niveau</a:t>
            </a:r>
            <a:endParaRPr lang="en-US" sz="2400" b="0" u="none" strike="noStrike">
              <a:solidFill>
                <a:schemeClr val="lt1"/>
              </a:solidFill>
              <a:effectLst/>
              <a:uFillTx/>
              <a:latin typeface="Calibri"/>
            </a:endParaRPr>
          </a:p>
          <a:p>
            <a:pPr marL="1143000" lvl="2" indent="-22860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Derde niveau</a:t>
            </a:r>
            <a:endParaRPr lang="en-US" sz="2000" b="0" u="none" strike="noStrike">
              <a:solidFill>
                <a:schemeClr val="lt1"/>
              </a:solidFill>
              <a:effectLst/>
              <a:uFillTx/>
              <a:latin typeface="Calibri"/>
            </a:endParaRPr>
          </a:p>
          <a:p>
            <a:pPr marL="1600200" lvl="3" indent="-228600" defTabSz="914400">
              <a:lnSpc>
                <a:spcPct val="100000"/>
              </a:lnSpc>
              <a:spcBef>
                <a:spcPts val="360"/>
              </a:spcBef>
              <a:buClr>
                <a:srgbClr val="ffffff"/>
              </a:buClr>
              <a:buFont typeface="Arial"/>
              <a:buChar char="–"/>
            </a:pPr>
            <a:r>
              <a:rPr lang="en-US" sz="1800" b="0" u="none" strike="noStrike">
                <a:solidFill>
                  <a:schemeClr val="lt1"/>
                </a:solidFill>
                <a:effectLst/>
                <a:uFillTx/>
                <a:latin typeface="Calibri"/>
              </a:rPr>
              <a:t>Vierde niveau</a:t>
            </a:r>
            <a:endParaRPr lang="en-US" sz="1800" b="0" u="none" strike="noStrike">
              <a:solidFill>
                <a:schemeClr val="lt1"/>
              </a:solidFill>
              <a:effectLst/>
              <a:uFillTx/>
              <a:latin typeface="Calibri"/>
            </a:endParaRPr>
          </a:p>
          <a:p>
            <a:pPr marL="2057400" lvl="4" indent="-228600" defTabSz="914400">
              <a:lnSpc>
                <a:spcPct val="100000"/>
              </a:lnSpc>
              <a:spcBef>
                <a:spcPts val="360"/>
              </a:spcBef>
              <a:buClr>
                <a:srgbClr val="ffffff"/>
              </a:buClr>
              <a:buFont typeface="Arial"/>
              <a:buChar char="»"/>
            </a:pPr>
            <a:r>
              <a:rPr lang="en-US" sz="1800" b="0" u="none" strike="noStrike">
                <a:solidFill>
                  <a:schemeClr val="lt1"/>
                </a:solidFill>
                <a:effectLst/>
                <a:uFillTx/>
                <a:latin typeface="Calibri"/>
              </a:rPr>
              <a:t>Vijfde niveau</a:t>
            </a:r>
            <a:endParaRPr lang="en-US" sz="1800" b="0" u="none" strike="noStrike">
              <a:solidFill>
                <a:schemeClr val="lt1"/>
              </a:solidFill>
              <a:effectLst/>
              <a:uFillTx/>
              <a:latin typeface="Calibri"/>
            </a:endParaRPr>
          </a:p>
        </p:txBody>
      </p:sp>
      <p:sp>
        <p:nvSpPr>
          <p:cNvPr id="30" name="PlaceHolder 4"/>
          <p:cNvSpPr>
            <a:spLocks noGrp="1"/>
          </p:cNvSpPr>
          <p:nvPr>
            <p:ph type="dt" idx="16"/>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31" name="PlaceHolder 5"/>
          <p:cNvSpPr>
            <a:spLocks noGrp="1"/>
          </p:cNvSpPr>
          <p:nvPr>
            <p:ph type="ftr" idx="17"/>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32" name="PlaceHolder 6"/>
          <p:cNvSpPr>
            <a:spLocks noGrp="1"/>
          </p:cNvSpPr>
          <p:nvPr>
            <p:ph type="sldNum" idx="18"/>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2BEF529A-DE9C-4E4C-9D7F-5D7B7FE3C876}"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elijking">
    <p:bg>
      <p:bgPr>
        <a:solidFill>
          <a:srgbClr val="000000"/>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34" name="PlaceHolder 2"/>
          <p:cNvSpPr>
            <a:spLocks noGrp="1"/>
          </p:cNvSpPr>
          <p:nvPr>
            <p:ph type="body"/>
          </p:nvPr>
        </p:nvSpPr>
        <p:spPr>
          <a:xfrm>
            <a:off x="457200" y="1535040"/>
            <a:ext cx="403992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lang="en-US" sz="2400" b="1" u="none" strike="noStrike">
                <a:solidFill>
                  <a:schemeClr val="lt1"/>
                </a:solidFill>
                <a:effectLst/>
                <a:uFillTx/>
                <a:latin typeface="Calibri"/>
              </a:rPr>
              <a:t>Klik om de tekststijl van het model te bewerken</a:t>
            </a:r>
            <a:endParaRPr lang="en-US" sz="2400" b="0" u="none" strike="noStrike">
              <a:solidFill>
                <a:schemeClr val="lt1"/>
              </a:solidFill>
              <a:effectLst/>
              <a:uFillTx/>
              <a:latin typeface="Calibri"/>
            </a:endParaRPr>
          </a:p>
        </p:txBody>
      </p:sp>
      <p:sp>
        <p:nvSpPr>
          <p:cNvPr id="35" name="PlaceHolder 3"/>
          <p:cNvSpPr>
            <a:spLocks noGrp="1"/>
          </p:cNvSpPr>
          <p:nvPr>
            <p:ph type="body"/>
          </p:nvPr>
        </p:nvSpPr>
        <p:spPr>
          <a:xfrm>
            <a:off x="457200" y="2174760"/>
            <a:ext cx="403992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Klik om de tekststijl van het model te bewerken</a:t>
            </a:r>
            <a:endParaRPr lang="en-US" sz="2400" b="0" u="none" strike="noStrike">
              <a:solidFill>
                <a:schemeClr val="lt1"/>
              </a:solidFill>
              <a:effectLst/>
              <a:uFillTx/>
              <a:latin typeface="Calibri"/>
            </a:endParaRPr>
          </a:p>
          <a:p>
            <a:pPr marL="743040" lvl="1" indent="-28584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Tweede niveau</a:t>
            </a:r>
            <a:endParaRPr lang="en-US" sz="2000" b="0" u="none" strike="noStrike">
              <a:solidFill>
                <a:schemeClr val="lt1"/>
              </a:solidFill>
              <a:effectLst/>
              <a:uFillTx/>
              <a:latin typeface="Calibri"/>
            </a:endParaRPr>
          </a:p>
          <a:p>
            <a:pPr marL="1143000" lvl="2" indent="-228600" defTabSz="914400">
              <a:lnSpc>
                <a:spcPct val="100000"/>
              </a:lnSpc>
              <a:spcBef>
                <a:spcPts val="360"/>
              </a:spcBef>
              <a:buClr>
                <a:srgbClr val="ffffff"/>
              </a:buClr>
              <a:buFont typeface="Arial"/>
              <a:buChar char="•"/>
            </a:pPr>
            <a:r>
              <a:rPr lang="en-US" sz="1800" b="0" u="none" strike="noStrike">
                <a:solidFill>
                  <a:schemeClr val="lt1"/>
                </a:solidFill>
                <a:effectLst/>
                <a:uFillTx/>
                <a:latin typeface="Calibri"/>
              </a:rPr>
              <a:t>Derde niveau</a:t>
            </a:r>
            <a:endParaRPr lang="en-US" sz="1800" b="0" u="none" strike="noStrike">
              <a:solidFill>
                <a:schemeClr val="lt1"/>
              </a:solidFill>
              <a:effectLst/>
              <a:uFillTx/>
              <a:latin typeface="Calibri"/>
            </a:endParaRPr>
          </a:p>
          <a:p>
            <a:pPr marL="1600200" lvl="3" indent="-228600" defTabSz="914400">
              <a:lnSpc>
                <a:spcPct val="100000"/>
              </a:lnSpc>
              <a:spcBef>
                <a:spcPts val="320"/>
              </a:spcBef>
              <a:buClr>
                <a:srgbClr val="ffffff"/>
              </a:buClr>
              <a:buFont typeface="Arial"/>
              <a:buChar char="–"/>
            </a:pPr>
            <a:r>
              <a:rPr lang="en-US" sz="1600" b="0" u="none" strike="noStrike">
                <a:solidFill>
                  <a:schemeClr val="lt1"/>
                </a:solidFill>
                <a:effectLst/>
                <a:uFillTx/>
                <a:latin typeface="Calibri"/>
              </a:rPr>
              <a:t>Vierde niveau</a:t>
            </a:r>
            <a:endParaRPr lang="en-US" sz="1600" b="0" u="none" strike="noStrike">
              <a:solidFill>
                <a:schemeClr val="lt1"/>
              </a:solidFill>
              <a:effectLst/>
              <a:uFillTx/>
              <a:latin typeface="Calibri"/>
            </a:endParaRPr>
          </a:p>
          <a:p>
            <a:pPr marL="2057400" lvl="4" indent="-228600" defTabSz="914400">
              <a:lnSpc>
                <a:spcPct val="100000"/>
              </a:lnSpc>
              <a:spcBef>
                <a:spcPts val="320"/>
              </a:spcBef>
              <a:buClr>
                <a:srgbClr val="ffffff"/>
              </a:buClr>
              <a:buFont typeface="Arial"/>
              <a:buChar char="»"/>
            </a:pPr>
            <a:r>
              <a:rPr lang="en-US" sz="1600" b="0" u="none" strike="noStrike">
                <a:solidFill>
                  <a:schemeClr val="lt1"/>
                </a:solidFill>
                <a:effectLst/>
                <a:uFillTx/>
                <a:latin typeface="Calibri"/>
              </a:rPr>
              <a:t>Vijfde niveau</a:t>
            </a:r>
            <a:endParaRPr lang="en-US" sz="1600" b="0" u="none" strike="noStrike">
              <a:solidFill>
                <a:schemeClr val="lt1"/>
              </a:solidFill>
              <a:effectLst/>
              <a:uFillTx/>
              <a:latin typeface="Calibri"/>
            </a:endParaRPr>
          </a:p>
        </p:txBody>
      </p:sp>
      <p:sp>
        <p:nvSpPr>
          <p:cNvPr id="36" name="PlaceHolder 4"/>
          <p:cNvSpPr>
            <a:spLocks noGrp="1"/>
          </p:cNvSpPr>
          <p:nvPr>
            <p:ph type="body"/>
          </p:nvPr>
        </p:nvSpPr>
        <p:spPr>
          <a:xfrm>
            <a:off x="4645080" y="1535040"/>
            <a:ext cx="404136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lang="en-US" sz="2400" b="1" u="none" strike="noStrike">
                <a:solidFill>
                  <a:schemeClr val="lt1"/>
                </a:solidFill>
                <a:effectLst/>
                <a:uFillTx/>
                <a:latin typeface="Calibri"/>
              </a:rPr>
              <a:t>Klik om de tekststijl van het model te bewerken</a:t>
            </a:r>
            <a:endParaRPr lang="en-US" sz="2400" b="0" u="none" strike="noStrike">
              <a:solidFill>
                <a:schemeClr val="lt1"/>
              </a:solidFill>
              <a:effectLst/>
              <a:uFillTx/>
              <a:latin typeface="Calibri"/>
            </a:endParaRPr>
          </a:p>
        </p:txBody>
      </p:sp>
      <p:sp>
        <p:nvSpPr>
          <p:cNvPr id="37" name="PlaceHolder 5"/>
          <p:cNvSpPr>
            <a:spLocks noGrp="1"/>
          </p:cNvSpPr>
          <p:nvPr>
            <p:ph type="body"/>
          </p:nvPr>
        </p:nvSpPr>
        <p:spPr>
          <a:xfrm>
            <a:off x="4645080" y="2174760"/>
            <a:ext cx="404136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ffffff"/>
              </a:buClr>
              <a:buFont typeface="Arial"/>
              <a:buChar char="•"/>
            </a:pPr>
            <a:r>
              <a:rPr lang="en-US" sz="2400" b="0" u="none" strike="noStrike">
                <a:solidFill>
                  <a:schemeClr val="lt1"/>
                </a:solidFill>
                <a:effectLst/>
                <a:uFillTx/>
                <a:latin typeface="Calibri"/>
              </a:rPr>
              <a:t>Klik om de tekststijl van het model te bewerken</a:t>
            </a:r>
            <a:endParaRPr lang="en-US" sz="2400" b="0" u="none" strike="noStrike">
              <a:solidFill>
                <a:schemeClr val="lt1"/>
              </a:solidFill>
              <a:effectLst/>
              <a:uFillTx/>
              <a:latin typeface="Calibri"/>
            </a:endParaRPr>
          </a:p>
          <a:p>
            <a:pPr marL="743040" lvl="1" indent="-285840" defTabSz="914400">
              <a:lnSpc>
                <a:spcPct val="100000"/>
              </a:lnSpc>
              <a:spcBef>
                <a:spcPts val="400"/>
              </a:spcBef>
              <a:buClr>
                <a:srgbClr val="ffffff"/>
              </a:buClr>
              <a:buFont typeface="Arial"/>
              <a:buChar char="–"/>
            </a:pPr>
            <a:r>
              <a:rPr lang="en-US" sz="2000" b="0" u="none" strike="noStrike">
                <a:solidFill>
                  <a:schemeClr val="lt1"/>
                </a:solidFill>
                <a:effectLst/>
                <a:uFillTx/>
                <a:latin typeface="Calibri"/>
              </a:rPr>
              <a:t>Tweede niveau</a:t>
            </a:r>
            <a:endParaRPr lang="en-US" sz="2000" b="0" u="none" strike="noStrike">
              <a:solidFill>
                <a:schemeClr val="lt1"/>
              </a:solidFill>
              <a:effectLst/>
              <a:uFillTx/>
              <a:latin typeface="Calibri"/>
            </a:endParaRPr>
          </a:p>
          <a:p>
            <a:pPr marL="1143000" lvl="2" indent="-228600" defTabSz="914400">
              <a:lnSpc>
                <a:spcPct val="100000"/>
              </a:lnSpc>
              <a:spcBef>
                <a:spcPts val="360"/>
              </a:spcBef>
              <a:buClr>
                <a:srgbClr val="ffffff"/>
              </a:buClr>
              <a:buFont typeface="Arial"/>
              <a:buChar char="•"/>
            </a:pPr>
            <a:r>
              <a:rPr lang="en-US" sz="1800" b="0" u="none" strike="noStrike">
                <a:solidFill>
                  <a:schemeClr val="lt1"/>
                </a:solidFill>
                <a:effectLst/>
                <a:uFillTx/>
                <a:latin typeface="Calibri"/>
              </a:rPr>
              <a:t>Derde niveau</a:t>
            </a:r>
            <a:endParaRPr lang="en-US" sz="1800" b="0" u="none" strike="noStrike">
              <a:solidFill>
                <a:schemeClr val="lt1"/>
              </a:solidFill>
              <a:effectLst/>
              <a:uFillTx/>
              <a:latin typeface="Calibri"/>
            </a:endParaRPr>
          </a:p>
          <a:p>
            <a:pPr marL="1600200" lvl="3" indent="-228600" defTabSz="914400">
              <a:lnSpc>
                <a:spcPct val="100000"/>
              </a:lnSpc>
              <a:spcBef>
                <a:spcPts val="320"/>
              </a:spcBef>
              <a:buClr>
                <a:srgbClr val="ffffff"/>
              </a:buClr>
              <a:buFont typeface="Arial"/>
              <a:buChar char="–"/>
            </a:pPr>
            <a:r>
              <a:rPr lang="en-US" sz="1600" b="0" u="none" strike="noStrike">
                <a:solidFill>
                  <a:schemeClr val="lt1"/>
                </a:solidFill>
                <a:effectLst/>
                <a:uFillTx/>
                <a:latin typeface="Calibri"/>
              </a:rPr>
              <a:t>Vierde niveau</a:t>
            </a:r>
            <a:endParaRPr lang="en-US" sz="1600" b="0" u="none" strike="noStrike">
              <a:solidFill>
                <a:schemeClr val="lt1"/>
              </a:solidFill>
              <a:effectLst/>
              <a:uFillTx/>
              <a:latin typeface="Calibri"/>
            </a:endParaRPr>
          </a:p>
          <a:p>
            <a:pPr marL="2057400" lvl="4" indent="-228600" defTabSz="914400">
              <a:lnSpc>
                <a:spcPct val="100000"/>
              </a:lnSpc>
              <a:spcBef>
                <a:spcPts val="320"/>
              </a:spcBef>
              <a:buClr>
                <a:srgbClr val="ffffff"/>
              </a:buClr>
              <a:buFont typeface="Arial"/>
              <a:buChar char="»"/>
            </a:pPr>
            <a:r>
              <a:rPr lang="en-US" sz="1600" b="0" u="none" strike="noStrike">
                <a:solidFill>
                  <a:schemeClr val="lt1"/>
                </a:solidFill>
                <a:effectLst/>
                <a:uFillTx/>
                <a:latin typeface="Calibri"/>
              </a:rPr>
              <a:t>Vijfde niveau</a:t>
            </a:r>
            <a:endParaRPr lang="en-US" sz="1600" b="0" u="none" strike="noStrike">
              <a:solidFill>
                <a:schemeClr val="lt1"/>
              </a:solidFill>
              <a:effectLst/>
              <a:uFillTx/>
              <a:latin typeface="Calibri"/>
            </a:endParaRPr>
          </a:p>
        </p:txBody>
      </p:sp>
      <p:sp>
        <p:nvSpPr>
          <p:cNvPr id="38" name="PlaceHolder 6"/>
          <p:cNvSpPr>
            <a:spLocks noGrp="1"/>
          </p:cNvSpPr>
          <p:nvPr>
            <p:ph type="dt" idx="19"/>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39" name="PlaceHolder 7"/>
          <p:cNvSpPr>
            <a:spLocks noGrp="1"/>
          </p:cNvSpPr>
          <p:nvPr>
            <p:ph type="ftr" idx="20"/>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40" name="PlaceHolder 8"/>
          <p:cNvSpPr>
            <a:spLocks noGrp="1"/>
          </p:cNvSpPr>
          <p:nvPr>
            <p:ph type="sldNum" idx="21"/>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4ED40405-794B-4F51-90E2-D95698DE1C39}"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Alleen titel">
    <p:bg>
      <p:bgPr>
        <a:solidFill>
          <a:srgbClr val="00000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en-US" sz="4400" b="0" u="none" strike="noStrike">
                <a:solidFill>
                  <a:schemeClr val="lt1"/>
                </a:solidFill>
                <a:effectLst/>
                <a:uFillTx/>
                <a:latin typeface="Calibri"/>
              </a:rPr>
              <a:t>Titelstijl van model bewerken</a:t>
            </a:r>
            <a:endParaRPr lang="en-US" sz="4400" b="0" u="none" strike="noStrike">
              <a:solidFill>
                <a:schemeClr val="lt1"/>
              </a:solidFill>
              <a:effectLst/>
              <a:uFillTx/>
              <a:latin typeface="Calibri"/>
            </a:endParaRPr>
          </a:p>
        </p:txBody>
      </p:sp>
      <p:sp>
        <p:nvSpPr>
          <p:cNvPr id="42" name="PlaceHolder 2"/>
          <p:cNvSpPr>
            <a:spLocks noGrp="1"/>
          </p:cNvSpPr>
          <p:nvPr>
            <p:ph type="dt" idx="22"/>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43" name="PlaceHolder 3"/>
          <p:cNvSpPr>
            <a:spLocks noGrp="1"/>
          </p:cNvSpPr>
          <p:nvPr>
            <p:ph type="ftr" idx="23"/>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44" name="PlaceHolder 4"/>
          <p:cNvSpPr>
            <a:spLocks noGrp="1"/>
          </p:cNvSpPr>
          <p:nvPr>
            <p:ph type="sldNum" idx="24"/>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111D7B9B-92B5-4B2B-8455-2597F300AF7F}"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g">
    <p:bg>
      <p:bgPr>
        <a:solidFill>
          <a:srgbClr val="000000"/>
        </a:solidFill>
      </p:bgPr>
    </p:bg>
    <p:spTree>
      <p:nvGrpSpPr>
        <p:cNvPr id="1" name=""/>
        <p:cNvGrpSpPr/>
        <p:nvPr/>
      </p:nvGrpSpPr>
      <p:grpSpPr>
        <a:xfrm>
          <a:off x="0" y="0"/>
          <a:ext cx="0" cy="0"/>
          <a:chOff x="0" y="0"/>
          <a:chExt cx="0" cy="0"/>
        </a:xfrm>
      </p:grpSpPr>
      <p:sp>
        <p:nvSpPr>
          <p:cNvPr id="45" name="PlaceHolder 1"/>
          <p:cNvSpPr>
            <a:spLocks noGrp="1"/>
          </p:cNvSpPr>
          <p:nvPr>
            <p:ph type="dt" idx="25"/>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lang="en-US" sz="1200" b="0" u="none" strike="noStrike">
                <a:solidFill>
                  <a:schemeClr val="lt1">
                    <a:tint val="75000"/>
                  </a:schemeClr>
                </a:solidFill>
                <a:effectLst/>
                <a:uFillTx/>
                <a:latin typeface="Calibri"/>
              </a:defRPr>
            </a:lvl1pPr>
          </a:lstStyle>
          <a:p>
            <a:pPr indent="0" defTabSz="914400">
              <a:lnSpc>
                <a:spcPct val="100000"/>
              </a:lnSpc>
              <a:buNone/>
            </a:pPr>
            <a:r>
              <a:rPr lang="en-US" sz="1200" b="0" u="none" strike="noStrike">
                <a:solidFill>
                  <a:schemeClr val="lt1">
                    <a:tint val="75000"/>
                  </a:schemeClr>
                </a:solidFill>
                <a:effectLst/>
                <a:uFillTx/>
                <a:latin typeface="Calibri"/>
              </a:rPr>
              <a:t>&lt;datum/tijd&gt;</a:t>
            </a:r>
            <a:endParaRPr lang="nl-NL" sz="1200" b="0" u="none" strike="noStrike">
              <a:solidFill>
                <a:srgbClr val="ffffff"/>
              </a:solidFill>
              <a:effectLst/>
              <a:uFillTx/>
              <a:latin typeface="Times New Roman"/>
            </a:endParaRPr>
          </a:p>
        </p:txBody>
      </p:sp>
      <p:sp>
        <p:nvSpPr>
          <p:cNvPr id="46" name="PlaceHolder 2"/>
          <p:cNvSpPr>
            <a:spLocks noGrp="1"/>
          </p:cNvSpPr>
          <p:nvPr>
            <p:ph type="ftr" idx="26"/>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lang="nl-NL" sz="1400" b="0" u="none" strike="noStrike">
                <a:solidFill>
                  <a:srgbClr val="ffffff"/>
                </a:solidFill>
                <a:effectLst/>
                <a:uFillTx/>
                <a:latin typeface="Times New Roman"/>
              </a:defRPr>
            </a:lvl1pPr>
          </a:lstStyle>
          <a:p>
            <a:pPr indent="0" algn="ctr">
              <a:buNone/>
            </a:pPr>
            <a:r>
              <a:rPr lang="nl-NL" sz="1400" b="0" u="none" strike="noStrike">
                <a:solidFill>
                  <a:srgbClr val="ffffff"/>
                </a:solidFill>
                <a:effectLst/>
                <a:uFillTx/>
                <a:latin typeface="Times New Roman"/>
              </a:rPr>
              <a:t>&lt;voettekst&gt;</a:t>
            </a:r>
            <a:endParaRPr lang="nl-NL" sz="1400" b="0" u="none" strike="noStrike">
              <a:solidFill>
                <a:srgbClr val="ffffff"/>
              </a:solidFill>
              <a:effectLst/>
              <a:uFillTx/>
              <a:latin typeface="Times New Roman"/>
            </a:endParaRPr>
          </a:p>
        </p:txBody>
      </p:sp>
      <p:sp>
        <p:nvSpPr>
          <p:cNvPr id="47" name="PlaceHolder 3"/>
          <p:cNvSpPr>
            <a:spLocks noGrp="1"/>
          </p:cNvSpPr>
          <p:nvPr>
            <p:ph type="sldNum" idx="27"/>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chemeClr val="lt1">
                    <a:tint val="75000"/>
                  </a:schemeClr>
                </a:solidFill>
                <a:effectLst/>
                <a:uFillTx/>
                <a:latin typeface="Calibri"/>
              </a:defRPr>
            </a:lvl1pPr>
          </a:lstStyle>
          <a:p>
            <a:pPr indent="0" algn="r" defTabSz="914400">
              <a:lnSpc>
                <a:spcPct val="100000"/>
              </a:lnSpc>
              <a:buNone/>
            </a:pPr>
            <a:fld id="{D8DF41F9-8E9F-462F-AA56-BFB55AA4E303}" type="slidenum">
              <a:rPr lang="en-US" sz="1200" b="0" u="none" strike="noStrike">
                <a:solidFill>
                  <a:schemeClr val="lt1">
                    <a:tint val="75000"/>
                  </a:schemeClr>
                </a:solidFill>
                <a:effectLst/>
                <a:uFillTx/>
                <a:latin typeface="Calibri"/>
              </a:rPr>
              <a:t>&lt;nummer&gt;</a:t>
            </a:fld>
            <a:endParaRPr lang="nl-NL" sz="1200" b="0" u="none" strike="noStrike">
              <a:solidFill>
                <a:srgbClr val="ffffff"/>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Afbeelding 3"/>
          <p:cNvPicPr/>
          <p:nvPr/>
        </p:nvPicPr>
        <p:blipFill>
          <a:blip r:embed="rId1"/>
          <a:stretch/>
        </p:blipFill>
        <p:spPr>
          <a:xfrm>
            <a:off x="-572040" y="0"/>
            <a:ext cx="10470240" cy="6971400"/>
          </a:xfrm>
          <a:prstGeom prst="rect">
            <a:avLst/>
          </a:prstGeom>
          <a:noFill/>
          <a:ln w="0">
            <a:noFill/>
          </a:ln>
        </p:spPr>
      </p:pic>
      <p:sp>
        <p:nvSpPr>
          <p:cNvPr id="61" name="PlaceHolder 1"/>
          <p:cNvSpPr>
            <a:spLocks noGrp="1"/>
          </p:cNvSpPr>
          <p:nvPr>
            <p:ph type="title"/>
          </p:nvPr>
        </p:nvSpPr>
        <p:spPr>
          <a:xfrm>
            <a:off x="685800" y="660240"/>
            <a:ext cx="7772040" cy="146952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Kun je God nog volgen in 2026 ?</a:t>
            </a:r>
            <a:endParaRPr lang="en-US" sz="4400" b="0" u="none" strike="noStrike">
              <a:solidFill>
                <a:schemeClr val="lt1"/>
              </a:solidFill>
              <a:effectLst/>
              <a:uFillTx/>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Habakuk 3:17-19</a:t>
            </a:r>
            <a:endParaRPr lang="en-US" sz="4400" b="0" u="none" strike="noStrike">
              <a:solidFill>
                <a:schemeClr val="lt1"/>
              </a:solidFill>
              <a:effectLst/>
              <a:uFillTx/>
              <a:latin typeface="Calibri"/>
            </a:endParaRPr>
          </a:p>
        </p:txBody>
      </p:sp>
      <p:sp>
        <p:nvSpPr>
          <p:cNvPr id="87" name="PlaceHolder 2"/>
          <p:cNvSpPr>
            <a:spLocks noGrp="1"/>
          </p:cNvSpPr>
          <p:nvPr>
            <p:ph/>
          </p:nvPr>
        </p:nvSpPr>
        <p:spPr>
          <a:xfrm>
            <a:off x="457200" y="1600200"/>
            <a:ext cx="8229240" cy="4525560"/>
          </a:xfrm>
          <a:prstGeom prst="rect">
            <a:avLst/>
          </a:prstGeom>
          <a:noFill/>
          <a:ln w="0">
            <a:noFill/>
          </a:ln>
        </p:spPr>
        <p:txBody>
          <a:bodyPr lIns="91440" rIns="91440" tIns="45720" bIns="45720" anchor="t">
            <a:normAutofit fontScale="85000" lnSpcReduction="19999"/>
          </a:bodyPr>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17 Al zal de vijgenboom niet in bloei staan en er geen vrucht aan de wijnstok zijn, al zal de opbrengst van de olijfboom tegenvallen en zullen de velden geen voedsel voortbrengen, al zal het kleinvee uit de kooi verdwenen zijn en er geen rund in de stallen over zijn -</a:t>
            </a:r>
            <a:endParaRPr lang="en-US" sz="3200" b="0" u="none" strike="noStrike">
              <a:solidFill>
                <a:schemeClr val="lt1"/>
              </a:solidFill>
              <a:effectLst/>
              <a:uFillTx/>
              <a:latin typeface="Calibri"/>
            </a:endParaRPr>
          </a:p>
          <a:p>
            <a:pPr indent="0" defTabSz="914400">
              <a:lnSpc>
                <a:spcPct val="100000"/>
              </a:lnSpc>
              <a:spcBef>
                <a:spcPts val="641"/>
              </a:spcBef>
              <a:buNone/>
            </a:pP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18 ik zal dan toch in de HEERE van vreugde opspringen, mij verheugen in de God van mijn heil.</a:t>
            </a:r>
            <a:endParaRPr lang="en-US" sz="3200" b="0" u="none" strike="noStrike">
              <a:solidFill>
                <a:schemeClr val="lt1"/>
              </a:solidFill>
              <a:effectLst/>
              <a:uFillTx/>
              <a:latin typeface="Calibri"/>
            </a:endParaRPr>
          </a:p>
          <a:p>
            <a:pPr indent="0" defTabSz="914400">
              <a:lnSpc>
                <a:spcPct val="100000"/>
              </a:lnSpc>
              <a:spcBef>
                <a:spcPts val="641"/>
              </a:spcBef>
              <a:buNone/>
            </a:pP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 19 De HEERE Heere is mijn kracht, Hij maakt mijn voeten als die van de hinden, en Hij doet mij treden op mijn hoogten. Voor de koorleider, bij mijn snarenspel</a:t>
            </a:r>
            <a:endParaRPr lang="en-US" sz="3200" b="0" u="none" strike="noStrike">
              <a:solidFill>
                <a:schemeClr val="lt1"/>
              </a:solidFill>
              <a:effectLst/>
              <a:uFillTx/>
              <a:latin typeface="Calibri"/>
            </a:endParaRPr>
          </a:p>
          <a:p>
            <a:pPr indent="0" defTabSz="914400">
              <a:lnSpc>
                <a:spcPct val="100000"/>
              </a:lnSpc>
              <a:spcBef>
                <a:spcPts val="641"/>
              </a:spcBef>
              <a:buNone/>
            </a:pPr>
            <a:endParaRPr lang="en-US" sz="3200" b="0" u="none" strike="noStrike">
              <a:solidFill>
                <a:schemeClr val="lt1"/>
              </a:solidFill>
              <a:effectLst/>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Habakuk 2:4.  en   Rom. 1:17</a:t>
            </a:r>
            <a:endParaRPr lang="en-US" sz="4400" b="0" u="none" strike="noStrike">
              <a:solidFill>
                <a:schemeClr val="lt1"/>
              </a:solidFill>
              <a:effectLst/>
              <a:uFillTx/>
              <a:latin typeface="Calibri"/>
            </a:endParaRPr>
          </a:p>
        </p:txBody>
      </p:sp>
      <p:sp>
        <p:nvSpPr>
          <p:cNvPr id="89" name="PlaceHolder 2"/>
          <p:cNvSpPr>
            <a:spLocks noGrp="1"/>
          </p:cNvSpPr>
          <p:nvPr>
            <p:ph/>
          </p:nvPr>
        </p:nvSpPr>
        <p:spPr>
          <a:xfrm>
            <a:off x="457200" y="1600200"/>
            <a:ext cx="8229240" cy="4525560"/>
          </a:xfrm>
          <a:prstGeom prst="rect">
            <a:avLst/>
          </a:prstGeom>
          <a:noFill/>
          <a:ln w="0">
            <a:noFill/>
          </a:ln>
        </p:spPr>
        <p:txBody>
          <a:bodyPr lIns="91440" rIns="91440" tIns="45720" bIns="45720" anchor="t">
            <a:noAutofit/>
          </a:bodyPr>
          <a:p>
            <a:pPr indent="0">
              <a:spcBef>
                <a:spcPts val="1417"/>
              </a:spcBef>
              <a:buNone/>
            </a:pPr>
            <a:endParaRPr lang="en-US" sz="3200" b="0" u="none" strike="noStrike">
              <a:solidFill>
                <a:schemeClr val="lt1"/>
              </a:solidFill>
              <a:effectLst/>
              <a:uFillTx/>
              <a:latin typeface="Calibri"/>
            </a:endParaRPr>
          </a:p>
        </p:txBody>
      </p:sp>
      <p:pic>
        <p:nvPicPr>
          <p:cNvPr id="90" name="Picture 2" descr="Galaten 3 - Belofte, Geloof &amp; Wet / Galaten / Bijbelstudies Nieuwe  Testament | Jaïr Bijbelstudies"/>
          <p:cNvPicPr/>
          <p:nvPr/>
        </p:nvPicPr>
        <p:blipFill>
          <a:blip r:embed="rId1"/>
          <a:stretch/>
        </p:blipFill>
        <p:spPr>
          <a:xfrm>
            <a:off x="1092240" y="1611000"/>
            <a:ext cx="6774120" cy="45039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Niet te volgen</a:t>
            </a:r>
            <a:endParaRPr lang="en-US" sz="4400" b="0" u="none" strike="noStrike">
              <a:solidFill>
                <a:schemeClr val="lt1"/>
              </a:solidFill>
              <a:effectLst/>
              <a:uFillTx/>
              <a:latin typeface="Calibri"/>
            </a:endParaRPr>
          </a:p>
        </p:txBody>
      </p:sp>
      <p:sp>
        <p:nvSpPr>
          <p:cNvPr id="63" name="PlaceHolder 2"/>
          <p:cNvSpPr>
            <a:spLocks noGrp="1"/>
          </p:cNvSpPr>
          <p:nvPr>
            <p:ph/>
          </p:nvPr>
        </p:nvSpPr>
        <p:spPr>
          <a:xfrm>
            <a:off x="457200" y="160020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     </a:t>
            </a:r>
            <a:endParaRPr lang="en-US" sz="3200" b="0" u="none" strike="noStrike">
              <a:solidFill>
                <a:schemeClr val="lt1"/>
              </a:solidFill>
              <a:effectLst/>
              <a:uFillTx/>
              <a:latin typeface="Calibri"/>
            </a:endParaRPr>
          </a:p>
        </p:txBody>
      </p:sp>
      <p:sp>
        <p:nvSpPr>
          <p:cNvPr id="64" name="Rechthoek 4"/>
          <p:cNvSpPr/>
          <p:nvPr/>
        </p:nvSpPr>
        <p:spPr>
          <a:xfrm>
            <a:off x="628560" y="1600200"/>
            <a:ext cx="8057880" cy="1569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nl-NL" sz="3200" b="0" u="none" strike="noStrike">
                <a:solidFill>
                  <a:schemeClr val="lt1"/>
                </a:solidFill>
                <a:effectLst/>
                <a:uFillTx/>
                <a:latin typeface="Calibri"/>
              </a:rPr>
              <a:t>Want zoals de hemel hoger is dan de aarde, zo zijn Mijn wegen hoger dan uw wegen en Mijn gedachten dan uw gedachten. Jes. 55:9</a:t>
            </a:r>
            <a:endParaRPr lang="nl-NL" sz="3200" b="0" u="none" strike="noStrike">
              <a:solidFill>
                <a:srgbClr val="ffffff"/>
              </a:solidFill>
              <a:effectLst/>
              <a:uFillTx/>
              <a:latin typeface="Arial"/>
            </a:endParaRPr>
          </a:p>
        </p:txBody>
      </p:sp>
      <p:sp>
        <p:nvSpPr>
          <p:cNvPr id="65" name="Rechthoek 5"/>
          <p:cNvSpPr/>
          <p:nvPr/>
        </p:nvSpPr>
        <p:spPr>
          <a:xfrm>
            <a:off x="628560" y="3653280"/>
            <a:ext cx="7763760" cy="2061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nl-NL" sz="3200" b="0" u="none" strike="noStrike">
                <a:solidFill>
                  <a:schemeClr val="lt1"/>
                </a:solidFill>
                <a:effectLst/>
                <a:uFillTx/>
                <a:latin typeface="Calibri"/>
              </a:rPr>
              <a:t>5 U sluit mij in van achter en van voren, U legt Uw hand op mij.</a:t>
            </a:r>
            <a:endParaRPr lang="nl-NL" sz="3200" b="0" u="none" strike="noStrike">
              <a:solidFill>
                <a:srgbClr val="ffffff"/>
              </a:solidFill>
              <a:effectLst/>
              <a:uFillTx/>
              <a:latin typeface="Arial"/>
            </a:endParaRPr>
          </a:p>
          <a:p>
            <a:pPr defTabSz="914400">
              <a:lnSpc>
                <a:spcPct val="100000"/>
              </a:lnSpc>
            </a:pPr>
            <a:r>
              <a:rPr lang="nl-NL" sz="3200" b="0" u="none" strike="noStrike">
                <a:solidFill>
                  <a:schemeClr val="lt1"/>
                </a:solidFill>
                <a:effectLst/>
                <a:uFillTx/>
                <a:latin typeface="Calibri"/>
              </a:rPr>
              <a:t>6 Dit kennen - het is mij te wonderlijk, te hoog, ik kan er niet bij.  Psalm 139:5,6</a:t>
            </a:r>
            <a:endParaRPr lang="nl-NL" sz="3200" b="0" u="none" strike="noStrik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5">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rmAutofit/>
          </a:bodyPr>
          <a:p>
            <a:pPr indent="0" algn="ctr" defTabSz="914400">
              <a:lnSpc>
                <a:spcPct val="100000"/>
              </a:lnSpc>
              <a:buNone/>
            </a:pPr>
            <a:r>
              <a:rPr lang="nl-NL" sz="6600" b="0" u="none" strike="noStrike">
                <a:solidFill>
                  <a:schemeClr val="lt1"/>
                </a:solidFill>
                <a:effectLst/>
                <a:uFillTx/>
                <a:latin typeface="Calibri"/>
              </a:rPr>
              <a:t>Jona</a:t>
            </a:r>
            <a:endParaRPr lang="en-US" sz="6600" b="0" u="none" strike="noStrike">
              <a:solidFill>
                <a:schemeClr val="lt1"/>
              </a:solidFill>
              <a:effectLst/>
              <a:uFillTx/>
              <a:latin typeface="Calibri"/>
            </a:endParaRPr>
          </a:p>
        </p:txBody>
      </p:sp>
      <p:sp>
        <p:nvSpPr>
          <p:cNvPr id="67" name="PlaceHolder 2"/>
          <p:cNvSpPr>
            <a:spLocks noGrp="1"/>
          </p:cNvSpPr>
          <p:nvPr>
            <p:ph/>
          </p:nvPr>
        </p:nvSpPr>
        <p:spPr>
          <a:xfrm>
            <a:off x="457200" y="1600200"/>
            <a:ext cx="8229240" cy="4525560"/>
          </a:xfrm>
          <a:prstGeom prst="rect">
            <a:avLst/>
          </a:prstGeom>
          <a:noFill/>
          <a:ln w="0">
            <a:noFill/>
          </a:ln>
        </p:spPr>
        <p:txBody>
          <a:bodyPr lIns="91440" rIns="91440" tIns="45720" bIns="45720" anchor="t">
            <a:noAutofit/>
          </a:bodyPr>
          <a:p>
            <a:pPr indent="0">
              <a:spcBef>
                <a:spcPts val="1417"/>
              </a:spcBef>
              <a:buNone/>
            </a:pPr>
            <a:endParaRPr lang="en-US" sz="3200" b="0" u="none" strike="noStrike">
              <a:solidFill>
                <a:schemeClr val="lt1"/>
              </a:solidFill>
              <a:effectLst/>
              <a:uFillTx/>
              <a:latin typeface="Calibri"/>
            </a:endParaRPr>
          </a:p>
        </p:txBody>
      </p:sp>
      <p:pic>
        <p:nvPicPr>
          <p:cNvPr id="68" name="Picture 4" descr="De profeet Jona"/>
          <p:cNvPicPr/>
          <p:nvPr/>
        </p:nvPicPr>
        <p:blipFill>
          <a:blip r:embed="rId1"/>
          <a:stretch/>
        </p:blipFill>
        <p:spPr>
          <a:xfrm>
            <a:off x="1427040" y="1656720"/>
            <a:ext cx="5966640" cy="481068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 </a:t>
            </a:r>
            <a:endParaRPr lang="en-US" sz="4400" b="0" u="none" strike="noStrike">
              <a:solidFill>
                <a:schemeClr val="lt1"/>
              </a:solidFill>
              <a:effectLst/>
              <a:uFillTx/>
              <a:latin typeface="Calibri"/>
            </a:endParaRPr>
          </a:p>
        </p:txBody>
      </p:sp>
      <p:sp>
        <p:nvSpPr>
          <p:cNvPr id="70" name="PlaceHolder 2"/>
          <p:cNvSpPr>
            <a:spLocks noGrp="1"/>
          </p:cNvSpPr>
          <p:nvPr>
            <p:ph/>
          </p:nvPr>
        </p:nvSpPr>
        <p:spPr>
          <a:xfrm>
            <a:off x="457200" y="469800"/>
            <a:ext cx="8229240" cy="5056560"/>
          </a:xfrm>
          <a:prstGeom prst="rect">
            <a:avLst/>
          </a:prstGeom>
          <a:noFill/>
          <a:ln w="0">
            <a:noFill/>
          </a:ln>
        </p:spPr>
        <p:txBody>
          <a:bodyPr lIns="91440" rIns="91440" tIns="45720" bIns="45720" anchor="t">
            <a:normAutofit/>
          </a:bodyPr>
          <a:p>
            <a:pPr indent="0" defTabSz="914400">
              <a:lnSpc>
                <a:spcPct val="100000"/>
              </a:lnSpc>
              <a:spcBef>
                <a:spcPts val="1599"/>
              </a:spcBef>
              <a:buNone/>
              <a:tabLst>
                <a:tab algn="l" pos="0"/>
              </a:tabLst>
            </a:pPr>
            <a:r>
              <a:rPr lang="nl-NL" sz="8000" b="0" u="none" strike="noStrike">
                <a:solidFill>
                  <a:schemeClr val="lt1"/>
                </a:solidFill>
                <a:effectLst/>
                <a:uFillTx/>
                <a:latin typeface="Calibri"/>
              </a:rPr>
              <a:t>        Habakuk</a:t>
            </a:r>
            <a:endParaRPr lang="en-US" sz="8000" b="0" u="none" strike="noStrike">
              <a:solidFill>
                <a:schemeClr val="lt1"/>
              </a:solidFill>
              <a:effectLst/>
              <a:uFillTx/>
              <a:latin typeface="Calibri"/>
            </a:endParaRPr>
          </a:p>
        </p:txBody>
      </p:sp>
      <p:pic>
        <p:nvPicPr>
          <p:cNvPr id="71" name="Picture 2" descr="Elia volhardde tot het eind: hij droeg zijn ambtsgewaad over aan Elisa"/>
          <p:cNvPicPr/>
          <p:nvPr/>
        </p:nvPicPr>
        <p:blipFill>
          <a:blip r:embed="rId1"/>
          <a:stretch/>
        </p:blipFill>
        <p:spPr>
          <a:xfrm>
            <a:off x="173160" y="2184480"/>
            <a:ext cx="8797680" cy="4398480"/>
          </a:xfrm>
          <a:prstGeom prst="rect">
            <a:avLst/>
          </a:prstGeom>
          <a:noFill/>
          <a:ln w="0">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1417680"/>
            <a:ext cx="8229240" cy="1142640"/>
          </a:xfrm>
          <a:prstGeom prst="rect">
            <a:avLst/>
          </a:prstGeom>
          <a:noFill/>
          <a:ln w="0">
            <a:noFill/>
          </a:ln>
        </p:spPr>
        <p:txBody>
          <a:bodyPr lIns="91440" rIns="91440" tIns="45720" bIns="45720" anchor="ctr">
            <a:noAutofit/>
          </a:bodyPr>
          <a:p>
            <a:pPr indent="0">
              <a:buNone/>
            </a:pPr>
            <a:endParaRPr lang="en-US" sz="4400" b="0" u="none" strike="noStrike">
              <a:solidFill>
                <a:schemeClr val="lt1"/>
              </a:solidFill>
              <a:effectLst/>
              <a:uFillTx/>
              <a:latin typeface="Calibri"/>
            </a:endParaRPr>
          </a:p>
        </p:txBody>
      </p:sp>
      <p:sp>
        <p:nvSpPr>
          <p:cNvPr id="73" name="PlaceHolder 2"/>
          <p:cNvSpPr>
            <a:spLocks noGrp="1"/>
          </p:cNvSpPr>
          <p:nvPr>
            <p:ph/>
          </p:nvPr>
        </p:nvSpPr>
        <p:spPr>
          <a:xfrm>
            <a:off x="457200" y="1600200"/>
            <a:ext cx="8229240" cy="4525560"/>
          </a:xfrm>
          <a:prstGeom prst="rect">
            <a:avLst/>
          </a:prstGeom>
          <a:noFill/>
          <a:ln w="0">
            <a:noFill/>
          </a:ln>
        </p:spPr>
        <p:txBody>
          <a:bodyPr lIns="91440" rIns="91440" tIns="45720" bIns="45720" anchor="t">
            <a:noAutofit/>
          </a:bodyPr>
          <a:p>
            <a:pPr indent="0">
              <a:spcBef>
                <a:spcPts val="1417"/>
              </a:spcBef>
              <a:buNone/>
            </a:pPr>
            <a:endParaRPr lang="en-US" sz="3200" b="0" u="none" strike="noStrike">
              <a:solidFill>
                <a:schemeClr val="lt1"/>
              </a:solidFill>
              <a:effectLst/>
              <a:uFillTx/>
              <a:latin typeface="Calibri"/>
            </a:endParaRPr>
          </a:p>
        </p:txBody>
      </p:sp>
      <p:sp>
        <p:nvSpPr>
          <p:cNvPr id="74" name="Rechthoek 3"/>
          <p:cNvSpPr/>
          <p:nvPr/>
        </p:nvSpPr>
        <p:spPr>
          <a:xfrm>
            <a:off x="457200" y="392760"/>
            <a:ext cx="8229240" cy="6124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nl-NL" sz="2800" b="0" u="none" strike="noStrike">
                <a:solidFill>
                  <a:schemeClr val="lt1"/>
                </a:solidFill>
                <a:effectLst/>
                <a:uFillTx/>
                <a:latin typeface="Calibri"/>
              </a:rPr>
              <a:t>1 </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De last die de profeet Habakuk gezien heeft.</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2</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HEERE, hoelang roep ik om hulp en luistert U niet, roep ik tot U: Geweld! en verlost U niet?</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3</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Waarom doet U mij onrecht zien en aanschouwt U de moeite? Ja, verwoesting en geweld zijn tegenover mij, er ontstaat onenigheid, ruzie verheft zich.</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4</a:t>
            </a:r>
            <a:endParaRPr lang="nl-NL" sz="2800" b="0" u="none" strike="noStrike">
              <a:solidFill>
                <a:srgbClr val="ffffff"/>
              </a:solidFill>
              <a:effectLst/>
              <a:uFillTx/>
              <a:latin typeface="Arial"/>
            </a:endParaRPr>
          </a:p>
          <a:p>
            <a:pPr defTabSz="914400">
              <a:lnSpc>
                <a:spcPct val="100000"/>
              </a:lnSpc>
            </a:pPr>
            <a:r>
              <a:rPr lang="nl-NL" sz="2800" b="0" u="none" strike="noStrike">
                <a:solidFill>
                  <a:schemeClr val="lt1"/>
                </a:solidFill>
                <a:effectLst/>
                <a:uFillTx/>
                <a:latin typeface="Calibri"/>
              </a:rPr>
              <a:t>Daarom verliest de wet zijn kracht en komt het recht nooit meer tevoorschijn; want de goddeloze omsingelt de rechtvaardige, daarom komt het recht verdraaid tevoorschijn.                                       Habakuk 1:1-4</a:t>
            </a:r>
            <a:endParaRPr lang="nl-NL" sz="2800" b="0" u="none" strike="noStrik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defTabSz="914400">
              <a:lnSpc>
                <a:spcPct val="100000"/>
              </a:lnSpc>
              <a:buNone/>
            </a:pPr>
            <a:r>
              <a:rPr lang="nl-NL" sz="4400" b="0" u="none" strike="noStrike">
                <a:solidFill>
                  <a:schemeClr val="lt1"/>
                </a:solidFill>
                <a:effectLst/>
                <a:uFillTx/>
                <a:latin typeface="Calibri"/>
              </a:rPr>
              <a:t>Jojakim</a:t>
            </a:r>
            <a:endParaRPr lang="en-US" sz="4400" b="0" u="none" strike="noStrike">
              <a:solidFill>
                <a:schemeClr val="lt1"/>
              </a:solidFill>
              <a:effectLst/>
              <a:uFillTx/>
              <a:latin typeface="Calibri"/>
            </a:endParaRPr>
          </a:p>
        </p:txBody>
      </p:sp>
      <p:sp>
        <p:nvSpPr>
          <p:cNvPr id="76" name="PlaceHolder 2"/>
          <p:cNvSpPr>
            <a:spLocks noGrp="1"/>
          </p:cNvSpPr>
          <p:nvPr>
            <p:ph/>
          </p:nvPr>
        </p:nvSpPr>
        <p:spPr>
          <a:xfrm>
            <a:off x="457200" y="1600200"/>
            <a:ext cx="8229240" cy="4525560"/>
          </a:xfrm>
          <a:prstGeom prst="rect">
            <a:avLst/>
          </a:prstGeom>
          <a:noFill/>
          <a:ln w="0">
            <a:noFill/>
          </a:ln>
        </p:spPr>
        <p:txBody>
          <a:bodyPr lIns="91440" rIns="91440" tIns="45720" bIns="45720" anchor="t">
            <a:normAutofit lnSpcReduction="9999"/>
          </a:bodyPr>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Zelfgericht</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Wereldse inslag</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Paleis uitbouwen</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Volk armer</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Omkoping</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Corruptie</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Wetteloosheid</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Afpersing</a:t>
            </a:r>
            <a:endParaRPr lang="en-US" sz="3200" b="0" u="none" strike="noStrike">
              <a:solidFill>
                <a:schemeClr val="lt1"/>
              </a:solidFill>
              <a:effectLst/>
              <a:uFillTx/>
              <a:latin typeface="Calibri"/>
            </a:endParaRPr>
          </a:p>
          <a:p>
            <a:pPr indent="0" defTabSz="914400">
              <a:lnSpc>
                <a:spcPct val="100000"/>
              </a:lnSpc>
              <a:spcBef>
                <a:spcPts val="641"/>
              </a:spcBef>
              <a:buNone/>
            </a:pPr>
            <a:endParaRPr lang="en-US" sz="3200" b="0" u="none" strike="noStrike">
              <a:solidFill>
                <a:schemeClr val="lt1"/>
              </a:solidFill>
              <a:effectLst/>
              <a:uFillTx/>
              <a:latin typeface="Calibri"/>
            </a:endParaRPr>
          </a:p>
        </p:txBody>
      </p:sp>
      <p:pic>
        <p:nvPicPr>
          <p:cNvPr id="77" name="Picture 2" descr="Jojakim - Christipedia"/>
          <p:cNvPicPr/>
          <p:nvPr/>
        </p:nvPicPr>
        <p:blipFill>
          <a:blip r:embed="rId1"/>
          <a:stretch/>
        </p:blipFill>
        <p:spPr>
          <a:xfrm>
            <a:off x="4094280" y="142560"/>
            <a:ext cx="4772520" cy="611820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 </a:t>
            </a:r>
            <a:endParaRPr lang="en-US" sz="4400" b="0" u="none" strike="noStrike">
              <a:solidFill>
                <a:schemeClr val="lt1"/>
              </a:solidFill>
              <a:effectLst/>
              <a:uFillTx/>
              <a:latin typeface="Calibri"/>
            </a:endParaRPr>
          </a:p>
        </p:txBody>
      </p:sp>
      <p:sp>
        <p:nvSpPr>
          <p:cNvPr id="79" name="PlaceHolder 2"/>
          <p:cNvSpPr>
            <a:spLocks noGrp="1"/>
          </p:cNvSpPr>
          <p:nvPr>
            <p:ph/>
          </p:nvPr>
        </p:nvSpPr>
        <p:spPr>
          <a:xfrm>
            <a:off x="571680" y="379512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879"/>
              </a:spcBef>
              <a:buClr>
                <a:srgbClr val="ffffff"/>
              </a:buClr>
              <a:buFont typeface="Arial"/>
              <a:buChar char="•"/>
            </a:pPr>
            <a:r>
              <a:rPr lang="nl-NL" sz="4400" b="0" u="none" strike="noStrike">
                <a:solidFill>
                  <a:schemeClr val="lt1"/>
                </a:solidFill>
                <a:effectLst/>
                <a:uFillTx/>
                <a:latin typeface="Calibri"/>
              </a:rPr>
              <a:t>1.  U luistert niet    vs 2</a:t>
            </a:r>
            <a:endParaRPr lang="en-US" sz="4400" b="0" u="none" strike="noStrike">
              <a:solidFill>
                <a:schemeClr val="lt1"/>
              </a:solidFill>
              <a:effectLst/>
              <a:uFillTx/>
              <a:latin typeface="Calibri"/>
            </a:endParaRPr>
          </a:p>
          <a:p>
            <a:pPr marL="343080" indent="-343080" defTabSz="914400">
              <a:lnSpc>
                <a:spcPct val="100000"/>
              </a:lnSpc>
              <a:spcBef>
                <a:spcPts val="879"/>
              </a:spcBef>
              <a:buClr>
                <a:srgbClr val="ffffff"/>
              </a:buClr>
              <a:buFont typeface="Arial"/>
              <a:buChar char="•"/>
            </a:pPr>
            <a:r>
              <a:rPr lang="nl-NL" sz="4400" b="0" u="none" strike="noStrike">
                <a:solidFill>
                  <a:schemeClr val="lt1"/>
                </a:solidFill>
                <a:effectLst/>
                <a:uFillTx/>
                <a:latin typeface="Calibri"/>
              </a:rPr>
              <a:t>2.  U verlost niet     vs 2</a:t>
            </a:r>
            <a:endParaRPr lang="en-US" sz="4400" b="0" u="none" strike="noStrike">
              <a:solidFill>
                <a:schemeClr val="lt1"/>
              </a:solidFill>
              <a:effectLst/>
              <a:uFillTx/>
              <a:latin typeface="Calibri"/>
            </a:endParaRPr>
          </a:p>
          <a:p>
            <a:pPr marL="343080" indent="-343080" defTabSz="914400">
              <a:lnSpc>
                <a:spcPct val="100000"/>
              </a:lnSpc>
              <a:spcBef>
                <a:spcPts val="879"/>
              </a:spcBef>
              <a:buClr>
                <a:srgbClr val="ffffff"/>
              </a:buClr>
              <a:buFont typeface="Arial"/>
              <a:buChar char="•"/>
            </a:pPr>
            <a:r>
              <a:rPr lang="nl-NL" sz="4400" b="0" u="none" strike="noStrike">
                <a:solidFill>
                  <a:schemeClr val="lt1"/>
                </a:solidFill>
                <a:effectLst/>
                <a:uFillTx/>
                <a:latin typeface="Calibri"/>
              </a:rPr>
              <a:t>3.  U ziet het niet    vs 3</a:t>
            </a:r>
            <a:endParaRPr lang="en-US" sz="4400" b="0" u="none" strike="noStrike">
              <a:solidFill>
                <a:schemeClr val="lt1"/>
              </a:solidFill>
              <a:effectLst/>
              <a:uFillTx/>
              <a:latin typeface="Calibri"/>
            </a:endParaRPr>
          </a:p>
        </p:txBody>
      </p:sp>
      <p:pic>
        <p:nvPicPr>
          <p:cNvPr id="80" name="Picture 2" descr="Elia volhardde tot het eind: hij droeg zijn ambtsgewaad over aan Elisa"/>
          <p:cNvPicPr/>
          <p:nvPr/>
        </p:nvPicPr>
        <p:blipFill>
          <a:blip r:embed="rId1"/>
          <a:stretch/>
        </p:blipFill>
        <p:spPr>
          <a:xfrm>
            <a:off x="1473120" y="635040"/>
            <a:ext cx="5587560" cy="2793600"/>
          </a:xfrm>
          <a:prstGeom prst="rect">
            <a:avLst/>
          </a:prstGeom>
          <a:noFill/>
          <a:ln w="0">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buNone/>
            </a:pPr>
            <a:endParaRPr lang="en-US" sz="4400" b="0" u="none" strike="noStrike">
              <a:solidFill>
                <a:schemeClr val="lt1"/>
              </a:solidFill>
              <a:effectLst/>
              <a:uFillTx/>
              <a:latin typeface="Calibri"/>
            </a:endParaRPr>
          </a:p>
        </p:txBody>
      </p:sp>
      <p:pic>
        <p:nvPicPr>
          <p:cNvPr id="82" name="Tijdelijke aanduiding voor inhoud 4"/>
          <p:cNvPicPr/>
          <p:nvPr/>
        </p:nvPicPr>
        <p:blipFill>
          <a:blip r:embed="rId1"/>
          <a:srcRect l="14288" t="13078" r="49867" b="13078"/>
          <a:stretch/>
        </p:blipFill>
        <p:spPr>
          <a:xfrm>
            <a:off x="457200" y="597240"/>
            <a:ext cx="3588120" cy="5528520"/>
          </a:xfrm>
          <a:prstGeom prst="rect">
            <a:avLst/>
          </a:prstGeom>
          <a:noFill/>
          <a:ln w="0">
            <a:noFill/>
          </a:ln>
        </p:spPr>
      </p:pic>
      <p:sp>
        <p:nvSpPr>
          <p:cNvPr id="83" name="Rechthoek 3"/>
          <p:cNvSpPr/>
          <p:nvPr/>
        </p:nvSpPr>
        <p:spPr>
          <a:xfrm>
            <a:off x="4491000" y="864360"/>
            <a:ext cx="4019400" cy="4524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nl-NL" sz="3200" b="0" u="none" strike="noStrike">
                <a:solidFill>
                  <a:schemeClr val="lt1"/>
                </a:solidFill>
                <a:effectLst/>
                <a:uFillTx/>
                <a:latin typeface="Calibri"/>
              </a:rPr>
              <a:t>Ik ging op mijn wachtpost staan, nam mijn plaats in op de vestingwal, en keek uit om te zien wat Hij in mij spreken zou en wat ik antwoorden zou op mijn aanklacht.</a:t>
            </a:r>
            <a:endParaRPr lang="nl-NL" sz="3200" b="0" u="none" strike="noStrike">
              <a:solidFill>
                <a:srgbClr val="ffffff"/>
              </a:solidFill>
              <a:effectLst/>
              <a:uFillTx/>
              <a:latin typeface="Arial"/>
            </a:endParaRPr>
          </a:p>
          <a:p>
            <a:pPr defTabSz="914400">
              <a:lnSpc>
                <a:spcPct val="100000"/>
              </a:lnSpc>
            </a:pPr>
            <a:r>
              <a:rPr lang="nl-NL" sz="3200" b="0" u="none" strike="noStrike">
                <a:solidFill>
                  <a:schemeClr val="lt1"/>
                </a:solidFill>
                <a:effectLst/>
                <a:uFillTx/>
                <a:latin typeface="Calibri"/>
              </a:rPr>
              <a:t>                   Habakuk 2:1</a:t>
            </a:r>
            <a:endParaRPr lang="nl-NL" sz="3200" b="0" u="none" strike="noStrik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lang="nl-NL" sz="4400" b="0" u="none" strike="noStrike">
                <a:solidFill>
                  <a:schemeClr val="lt1"/>
                </a:solidFill>
                <a:effectLst/>
                <a:uFillTx/>
                <a:latin typeface="Calibri"/>
              </a:rPr>
              <a:t>Antwoord van God</a:t>
            </a:r>
            <a:endParaRPr lang="en-US" sz="4400" b="0" u="none" strike="noStrike">
              <a:solidFill>
                <a:schemeClr val="lt1"/>
              </a:solidFill>
              <a:effectLst/>
              <a:uFillTx/>
              <a:latin typeface="Calibri"/>
            </a:endParaRPr>
          </a:p>
        </p:txBody>
      </p:sp>
      <p:sp>
        <p:nvSpPr>
          <p:cNvPr id="85" name="PlaceHolder 2"/>
          <p:cNvSpPr>
            <a:spLocks noGrp="1"/>
          </p:cNvSpPr>
          <p:nvPr>
            <p:ph/>
          </p:nvPr>
        </p:nvSpPr>
        <p:spPr>
          <a:xfrm>
            <a:off x="698400" y="152388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1.  wacht op de vastgestelde tijd.  Vs 3</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2.  Hij zal het werkelijk bekendmaken.  Vs 3</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3.  Hij liegt niet. / verwacht Hem / Hij komt</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4. De rechtvaardige zal door geloof leven   vs 4</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5. De trouweloze zal niet slagen.   Vs 5</a:t>
            </a:r>
            <a:endParaRPr lang="en-US" sz="3200" b="0" u="none" strike="noStrike">
              <a:solidFill>
                <a:schemeClr val="lt1"/>
              </a:solidFill>
              <a:effectLst/>
              <a:uFillTx/>
              <a:latin typeface="Calibri"/>
            </a:endParaRPr>
          </a:p>
          <a:p>
            <a:pPr marL="343080" indent="-343080" defTabSz="914400">
              <a:lnSpc>
                <a:spcPct val="100000"/>
              </a:lnSpc>
              <a:spcBef>
                <a:spcPts val="641"/>
              </a:spcBef>
              <a:buClr>
                <a:srgbClr val="ffffff"/>
              </a:buClr>
              <a:buFont typeface="Arial"/>
              <a:buChar char="•"/>
            </a:pPr>
            <a:r>
              <a:rPr lang="nl-NL" sz="3200" b="0" u="none" strike="noStrike">
                <a:solidFill>
                  <a:schemeClr val="lt1"/>
                </a:solidFill>
                <a:effectLst/>
                <a:uFillTx/>
                <a:latin typeface="Calibri"/>
              </a:rPr>
              <a:t>6. De aarde zal vol worden met de kennis van de heerlijkheid van de Heere</a:t>
            </a:r>
            <a:endParaRPr lang="en-US" sz="3200" b="0" u="none" strike="noStrike">
              <a:solidFill>
                <a:schemeClr val="lt1"/>
              </a:solidFill>
              <a:effectLst/>
              <a:uFillTx/>
              <a:latin typeface="Calibri"/>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 Zwart ">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Zwart .thmx</Template>
  <TotalTime>809</TotalTime>
  <Application>LibreOffice/25.8.5.2$Windows_X86_64 LibreOffice_project/9c8b85f387cc00a89945a79c9e6239f32e450ac2</Application>
  <AppVersion>15.0000</AppVersion>
  <Words>442</Words>
  <Paragraphs>46</Paragraphs>
  <Company>Jonaboot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2026-01-08T15:48:01Z</dcterms:created>
  <dc:creator>Bert de Jong</dc:creator>
  <dc:description/>
  <dc:language>nl-NL</dc:language>
  <cp:lastModifiedBy>Ben Mol</cp:lastModifiedBy>
  <dcterms:modified xsi:type="dcterms:W3CDTF">2026-04-10T20:44:58Z</dcterms:modified>
  <cp:revision>19</cp:revision>
  <dc:subject/>
  <dc:title>Kun je God nog volgen in 2026</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Diavoorstelling (4:3)</vt:lpwstr>
  </property>
  <property fmtid="{D5CDD505-2E9C-101B-9397-08002B2CF9AE}" pid="3" name="Slides">
    <vt:i4>11</vt:i4>
  </property>
</Properties>
</file>