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24.xml.rels" ContentType="application/vnd.openxmlformats-package.relationships+xml"/>
  <Override PartName="/ppt/_rels/presentation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slides/_rels/slide9.xml.rels" ContentType="application/vnd.openxmlformats-package.relationships+xml"/>
  <Override PartName="/ppt/slides/_rels/slide10.xml.rels" ContentType="application/vnd.openxmlformats-package.relationships+xml"/>
  <Override PartName="/ppt/slides/_rels/slide11.xml.rels" ContentType="application/vnd.openxmlformats-package.relationships+xml"/>
  <Override PartName="/ppt/slides/_rels/slide12.xml.rels" ContentType="application/vnd.openxmlformats-package.relationships+xml"/>
  <Override PartName="/ppt/slides/_rels/slide13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6.xml.rels" ContentType="application/vnd.openxmlformats-package.relationships+xml"/>
  <Override PartName="/_rels/.rels" ContentType="application/vnd.openxmlformats-package.relationshi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</p:sld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</p:sldIdLst>
  <p:sldSz cx="12192000" cy="68580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slide" Target="slides/slide13.xml"/><Relationship Id="rId17" Type="http://schemas.openxmlformats.org/officeDocument/2006/relationships/slide" Target="slides/slide14.xml"/><Relationship Id="rId18" Type="http://schemas.openxmlformats.org/officeDocument/2006/relationships/slide" Target="slides/slide15.xml"/><Relationship Id="rId19" Type="http://schemas.openxmlformats.org/officeDocument/2006/relationships/slide" Target="slides/slide16.xml"/><Relationship Id="rId20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43E07DD-2F98-49BD-8A18-36184D5FB803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nl-NL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nl-NL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1051524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nl-NL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838080" y="4098240"/>
            <a:ext cx="1051524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nl-NL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CE8CCE3-24F0-4710-9221-D7F0A38A4448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nl-NL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nl-NL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nl-NL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nl-NL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838080" y="409824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nl-NL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6226200" y="409824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nl-NL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5D7260B-0912-45F6-AB7C-4E8EC075EB69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nl-NL"/>
              <a:t/>
            </a: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nl-NL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338580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nl-NL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4393440" y="1825560"/>
            <a:ext cx="338580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nl-NL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>
          <a:xfrm>
            <a:off x="7949160" y="1825560"/>
            <a:ext cx="338580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nl-NL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>
          <a:xfrm>
            <a:off x="838080" y="4098240"/>
            <a:ext cx="338580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nl-NL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/>
          </p:nvPr>
        </p:nvSpPr>
        <p:spPr>
          <a:xfrm>
            <a:off x="4393440" y="4098240"/>
            <a:ext cx="338580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nl-NL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/>
          </p:nvPr>
        </p:nvSpPr>
        <p:spPr>
          <a:xfrm>
            <a:off x="7949160" y="4098240"/>
            <a:ext cx="338580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nl-NL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EED2460-AFE1-4EA3-8E13-078E6F6C759B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nl-NL"/>
              <a:t/>
            </a: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47A14D59-2CE9-413E-A42B-81C9E237F384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nl-NL"/>
              <a:t/>
            </a:r>
          </a:p>
        </p:txBody>
      </p:sp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nl-NL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subTitle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nl-NL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AB721AD6-E217-442F-A627-79D4F2D96DF6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nl-NL"/>
              <a:t/>
            </a: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nl-NL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nl-NL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9751A2FD-0618-4778-8DD2-F11E4D9EC59C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nl-NL"/>
              <a:t/>
            </a: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nl-NL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5131080" cy="4350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nl-NL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2" name="PlaceHolder 3"/>
          <p:cNvSpPr>
            <a:spLocks noGrp="1"/>
          </p:cNvSpPr>
          <p:nvPr>
            <p:ph/>
          </p:nvPr>
        </p:nvSpPr>
        <p:spPr>
          <a:xfrm>
            <a:off x="6226200" y="1825560"/>
            <a:ext cx="5131080" cy="4350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nl-NL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47038291-23B8-4E9F-B171-D6DF6E975A52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nl-NL"/>
              <a:t/>
            </a: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nl-NL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D760B341-32F6-4F16-95B9-4FA61E0CB78B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nl-NL"/>
              <a:t/>
            </a: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subTitle"/>
          </p:nvPr>
        </p:nvSpPr>
        <p:spPr>
          <a:xfrm>
            <a:off x="838080" y="365040"/>
            <a:ext cx="10515240" cy="6144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nl-NL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560B7375-439D-4FEA-8348-7A772511894A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nl-NL"/>
              <a:t/>
            </a: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nl-NL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nl-NL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/>
          </p:nvPr>
        </p:nvSpPr>
        <p:spPr>
          <a:xfrm>
            <a:off x="6226200" y="1825560"/>
            <a:ext cx="5131080" cy="4350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nl-NL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8" name="PlaceHolder 4"/>
          <p:cNvSpPr>
            <a:spLocks noGrp="1"/>
          </p:cNvSpPr>
          <p:nvPr>
            <p:ph/>
          </p:nvPr>
        </p:nvSpPr>
        <p:spPr>
          <a:xfrm>
            <a:off x="838080" y="409824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nl-NL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DABB29D9-212E-499F-B01C-5C0BAF9D5B9B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nl-NL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nl-NL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nl-NL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1C602D4-FFE1-4390-BEEE-A1320CC96BF5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nl-NL"/>
              <a:t/>
            </a: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nl-NL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5131080" cy="4350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nl-NL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nl-NL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2" name="PlaceHolder 4"/>
          <p:cNvSpPr>
            <a:spLocks noGrp="1"/>
          </p:cNvSpPr>
          <p:nvPr>
            <p:ph/>
          </p:nvPr>
        </p:nvSpPr>
        <p:spPr>
          <a:xfrm>
            <a:off x="6226200" y="409824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nl-NL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241FB1A9-1CD7-4794-BA0A-C90223FD7FCD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nl-NL"/>
              <a:t/>
            </a: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nl-NL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nl-NL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nl-NL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6" name="PlaceHolder 4"/>
          <p:cNvSpPr>
            <a:spLocks noGrp="1"/>
          </p:cNvSpPr>
          <p:nvPr>
            <p:ph/>
          </p:nvPr>
        </p:nvSpPr>
        <p:spPr>
          <a:xfrm>
            <a:off x="838080" y="4098240"/>
            <a:ext cx="1051524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nl-NL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33750CD6-4B44-4DB6-AAB7-351C416894D4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nl-NL"/>
              <a:t/>
            </a: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nl-NL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1051524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nl-NL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/>
          </p:nvPr>
        </p:nvSpPr>
        <p:spPr>
          <a:xfrm>
            <a:off x="838080" y="4098240"/>
            <a:ext cx="1051524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nl-NL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5F5F0ABC-099B-4766-8285-1A16E993B8B5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nl-NL"/>
              <a:t/>
            </a: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nl-NL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nl-NL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2" name="PlaceHolder 3"/>
          <p:cNvSpPr>
            <a:spLocks noGrp="1"/>
          </p:cNvSpPr>
          <p:nvPr>
            <p:ph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nl-NL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3" name="PlaceHolder 4"/>
          <p:cNvSpPr>
            <a:spLocks noGrp="1"/>
          </p:cNvSpPr>
          <p:nvPr>
            <p:ph/>
          </p:nvPr>
        </p:nvSpPr>
        <p:spPr>
          <a:xfrm>
            <a:off x="838080" y="409824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nl-NL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4" name="PlaceHolder 5"/>
          <p:cNvSpPr>
            <a:spLocks noGrp="1"/>
          </p:cNvSpPr>
          <p:nvPr>
            <p:ph/>
          </p:nvPr>
        </p:nvSpPr>
        <p:spPr>
          <a:xfrm>
            <a:off x="6226200" y="409824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nl-NL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1D8E528D-FE0B-4873-B44C-A84765C812CA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nl-NL"/>
              <a:t/>
            </a: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nl-NL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338580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nl-NL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7" name="PlaceHolder 3"/>
          <p:cNvSpPr>
            <a:spLocks noGrp="1"/>
          </p:cNvSpPr>
          <p:nvPr>
            <p:ph/>
          </p:nvPr>
        </p:nvSpPr>
        <p:spPr>
          <a:xfrm>
            <a:off x="4393440" y="1825560"/>
            <a:ext cx="338580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nl-NL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8" name="PlaceHolder 4"/>
          <p:cNvSpPr>
            <a:spLocks noGrp="1"/>
          </p:cNvSpPr>
          <p:nvPr>
            <p:ph/>
          </p:nvPr>
        </p:nvSpPr>
        <p:spPr>
          <a:xfrm>
            <a:off x="7949160" y="1825560"/>
            <a:ext cx="338580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nl-NL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9" name="PlaceHolder 5"/>
          <p:cNvSpPr>
            <a:spLocks noGrp="1"/>
          </p:cNvSpPr>
          <p:nvPr>
            <p:ph/>
          </p:nvPr>
        </p:nvSpPr>
        <p:spPr>
          <a:xfrm>
            <a:off x="838080" y="4098240"/>
            <a:ext cx="338580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nl-NL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0" name="PlaceHolder 6"/>
          <p:cNvSpPr>
            <a:spLocks noGrp="1"/>
          </p:cNvSpPr>
          <p:nvPr>
            <p:ph/>
          </p:nvPr>
        </p:nvSpPr>
        <p:spPr>
          <a:xfrm>
            <a:off x="4393440" y="4098240"/>
            <a:ext cx="338580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nl-NL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1" name="PlaceHolder 7"/>
          <p:cNvSpPr>
            <a:spLocks noGrp="1"/>
          </p:cNvSpPr>
          <p:nvPr>
            <p:ph/>
          </p:nvPr>
        </p:nvSpPr>
        <p:spPr>
          <a:xfrm>
            <a:off x="7949160" y="4098240"/>
            <a:ext cx="338580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nl-NL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B63CE6E5-25B1-4ECD-9EDF-F474E90986D6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nl-NL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nl-NL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nl-NL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4BE0F72-2E96-4ED9-9838-0CB84D77DEA6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nl-NL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nl-NL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5131080" cy="4350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nl-NL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6226200" y="1825560"/>
            <a:ext cx="5131080" cy="4350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nl-NL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E6B1A69-D874-4001-A05F-F77226951574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nl-NL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nl-NL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55DFB86-3BE8-4A83-BBEF-D3D2F074371D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nl-NL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838080" y="365040"/>
            <a:ext cx="10515240" cy="6144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nl-NL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1A69DB7-704E-4F16-9994-CA3EE745A229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nl-NL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nl-NL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nl-NL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6226200" y="1825560"/>
            <a:ext cx="5131080" cy="4350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nl-NL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>
          <a:xfrm>
            <a:off x="838080" y="409824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nl-NL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BFB998D-FD09-4B78-B2AF-7E723C6DA289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nl-NL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nl-NL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5131080" cy="4350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nl-NL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nl-NL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>
          <a:xfrm>
            <a:off x="6226200" y="409824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nl-NL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8844401-10FE-46EA-9401-EAA02B2A9F3E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nl-NL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nl-NL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nl-NL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nl-NL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>
          <a:xfrm>
            <a:off x="838080" y="4098240"/>
            <a:ext cx="10515240" cy="2075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nl-NL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A6BC458-8A1D-4C5C-A3F1-A746531DA9DC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nl-NL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p>
            <a:pPr indent="0" algn="ctr">
              <a:lnSpc>
                <a:spcPct val="90000"/>
              </a:lnSpc>
              <a:buNone/>
            </a:pPr>
            <a:r>
              <a:rPr b="0" lang="nl-NL" sz="6000" spc="-1" strike="noStrike">
                <a:solidFill>
                  <a:srgbClr val="000000"/>
                </a:solidFill>
                <a:latin typeface="Calibri Light"/>
              </a:rPr>
              <a:t>Klik om stijl te bewerken</a:t>
            </a:r>
            <a:endParaRPr b="0" lang="nl-NL" sz="60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dt" idx="1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>
              <a:lnSpc>
                <a:spcPct val="100000"/>
              </a:lnSpc>
              <a:buNone/>
              <a:defRPr b="0" lang="nl-NL" sz="1200" spc="-1" strike="noStrike">
                <a:solidFill>
                  <a:srgbClr val="8b8b8b"/>
                </a:solidFill>
                <a:latin typeface="Calibri"/>
              </a:defRPr>
            </a:lvl1pPr>
          </a:lstStyle>
          <a:p>
            <a:pPr indent="0">
              <a:lnSpc>
                <a:spcPct val="100000"/>
              </a:lnSpc>
              <a:buNone/>
            </a:pPr>
            <a:r>
              <a:rPr b="0" lang="nl-NL" sz="1200" spc="-1" strike="noStrike">
                <a:solidFill>
                  <a:srgbClr val="8b8b8b"/>
                </a:solidFill>
                <a:latin typeface="Calibri"/>
              </a:rPr>
              <a:t>&lt;datum/tijd&gt;</a:t>
            </a:r>
            <a:endParaRPr b="0" lang="nl-NL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 idx="2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 algn="ctr">
              <a:buNone/>
              <a:defRPr b="0" lang="nl-NL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nl-NL" sz="1400" spc="-1" strike="noStrike">
                <a:solidFill>
                  <a:srgbClr val="000000"/>
                </a:solidFill>
                <a:latin typeface="Times New Roman"/>
              </a:rPr>
              <a:t>&lt;voettekst&gt;</a:t>
            </a:r>
            <a:endParaRPr b="0" lang="nl-NL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 idx="3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 algn="r">
              <a:lnSpc>
                <a:spcPct val="100000"/>
              </a:lnSpc>
              <a:buNone/>
              <a:defRPr b="0" lang="nl-NL" sz="1200" spc="-1" strike="noStrike">
                <a:solidFill>
                  <a:srgbClr val="8b8b8b"/>
                </a:solidFill>
                <a:latin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D036A7B9-4292-4631-AC5A-F70DA2A06289}" type="slidenum">
              <a:rPr b="0" lang="nl-NL" sz="1200" spc="-1" strike="noStrike">
                <a:solidFill>
                  <a:srgbClr val="8b8b8b"/>
                </a:solidFill>
                <a:latin typeface="Calibri"/>
              </a:rPr>
              <a:t>&lt;nummer&gt;</a:t>
            </a:fld>
            <a:endParaRPr b="0" lang="nl-NL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nl-NL" sz="2800" spc="-1" strike="noStrike">
                <a:solidFill>
                  <a:srgbClr val="000000"/>
                </a:solidFill>
                <a:latin typeface="Calibri"/>
              </a:rPr>
              <a:t>Klik om de opmaak van de overzichtstekst te bewerken</a:t>
            </a:r>
            <a:endParaRPr b="0" lang="nl-NL" sz="2800" spc="-1" strike="noStrike">
              <a:solidFill>
                <a:srgbClr val="000000"/>
              </a:solidFill>
              <a:latin typeface="Calibri"/>
            </a:endParaRPr>
          </a:p>
          <a:p>
            <a:pPr lvl="1" marL="864000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nl-NL" sz="2000" spc="-1" strike="noStrike">
                <a:solidFill>
                  <a:srgbClr val="000000"/>
                </a:solidFill>
                <a:latin typeface="Calibri"/>
              </a:rPr>
              <a:t>Tweede overzichtsniveau</a:t>
            </a:r>
            <a:endParaRPr b="0" lang="nl-NL" sz="2000" spc="-1" strike="noStrike">
              <a:solidFill>
                <a:srgbClr val="000000"/>
              </a:solidFill>
              <a:latin typeface="Calibri"/>
            </a:endParaRPr>
          </a:p>
          <a:p>
            <a:pPr lvl="2" marL="1296000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nl-NL" sz="1800" spc="-1" strike="noStrike">
                <a:solidFill>
                  <a:srgbClr val="000000"/>
                </a:solidFill>
                <a:latin typeface="Calibri"/>
              </a:rPr>
              <a:t>Derde overzichtsniveau</a:t>
            </a:r>
            <a:endParaRPr b="0" lang="nl-NL" sz="1800" spc="-1" strike="noStrike">
              <a:solidFill>
                <a:srgbClr val="000000"/>
              </a:solidFill>
              <a:latin typeface="Calibri"/>
            </a:endParaRPr>
          </a:p>
          <a:p>
            <a:pPr lvl="3" marL="1728000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nl-NL" sz="1800" spc="-1" strike="noStrike">
                <a:solidFill>
                  <a:srgbClr val="000000"/>
                </a:solidFill>
                <a:latin typeface="Calibri"/>
              </a:rPr>
              <a:t>Vierde overzichtsniveau</a:t>
            </a:r>
            <a:endParaRPr b="0" lang="nl-NL" sz="1800" spc="-1" strike="noStrike">
              <a:solidFill>
                <a:srgbClr val="000000"/>
              </a:solidFill>
              <a:latin typeface="Calibri"/>
            </a:endParaRPr>
          </a:p>
          <a:p>
            <a:pPr lvl="4" marL="2160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nl-NL" sz="2000" spc="-1" strike="noStrike">
                <a:solidFill>
                  <a:srgbClr val="000000"/>
                </a:solidFill>
                <a:latin typeface="Calibri"/>
              </a:rPr>
              <a:t>Vijfde overzichtsniveau</a:t>
            </a:r>
            <a:endParaRPr b="0" lang="nl-NL" sz="2000" spc="-1" strike="noStrike">
              <a:solidFill>
                <a:srgbClr val="000000"/>
              </a:solidFill>
              <a:latin typeface="Calibri"/>
            </a:endParaRPr>
          </a:p>
          <a:p>
            <a:pPr lvl="5" marL="2592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nl-NL" sz="2000" spc="-1" strike="noStrike">
                <a:solidFill>
                  <a:srgbClr val="000000"/>
                </a:solidFill>
                <a:latin typeface="Calibri"/>
              </a:rPr>
              <a:t>Zesde overzichtsniveau</a:t>
            </a:r>
            <a:endParaRPr b="0" lang="nl-NL" sz="2000" spc="-1" strike="noStrike">
              <a:solidFill>
                <a:srgbClr val="000000"/>
              </a:solidFill>
              <a:latin typeface="Calibri"/>
            </a:endParaRPr>
          </a:p>
          <a:p>
            <a:pPr lvl="6" marL="3024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nl-NL" sz="2000" spc="-1" strike="noStrike">
                <a:solidFill>
                  <a:srgbClr val="000000"/>
                </a:solidFill>
                <a:latin typeface="Calibri"/>
              </a:rPr>
              <a:t>Zevende overzichtsniveau</a:t>
            </a:r>
            <a:endParaRPr b="0" lang="nl-NL" sz="20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indent="0">
              <a:lnSpc>
                <a:spcPct val="90000"/>
              </a:lnSpc>
              <a:buNone/>
            </a:pPr>
            <a:r>
              <a:rPr b="0" lang="nl-NL" sz="4400" spc="-1" strike="noStrike">
                <a:solidFill>
                  <a:srgbClr val="000000"/>
                </a:solidFill>
                <a:latin typeface="Calibri Light"/>
              </a:rPr>
              <a:t>Klik om stijl te bewerken</a:t>
            </a:r>
            <a:endParaRPr b="0" lang="nl-NL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nl-NL" sz="2800" spc="-1" strike="noStrike">
                <a:solidFill>
                  <a:srgbClr val="000000"/>
                </a:solidFill>
                <a:latin typeface="Calibri"/>
              </a:rPr>
              <a:t>Klikken om de tekststijl van het model te bewerken</a:t>
            </a:r>
            <a:endParaRPr b="0" lang="nl-NL" sz="2800" spc="-1" strike="noStrike">
              <a:solidFill>
                <a:srgbClr val="000000"/>
              </a:solidFill>
              <a:latin typeface="Calibri"/>
            </a:endParaRPr>
          </a:p>
          <a:p>
            <a:pPr lvl="1" marL="685800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nl-NL" sz="2400" spc="-1" strike="noStrike">
                <a:solidFill>
                  <a:srgbClr val="000000"/>
                </a:solidFill>
                <a:latin typeface="Calibri"/>
              </a:rPr>
              <a:t>Tweede niveau</a:t>
            </a:r>
            <a:endParaRPr b="0" lang="nl-NL" sz="2400" spc="-1" strike="noStrike">
              <a:solidFill>
                <a:srgbClr val="000000"/>
              </a:solidFill>
              <a:latin typeface="Calibri"/>
            </a:endParaRPr>
          </a:p>
          <a:p>
            <a:pPr lvl="2" marL="1143000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nl-NL" sz="2000" spc="-1" strike="noStrike">
                <a:solidFill>
                  <a:srgbClr val="000000"/>
                </a:solidFill>
                <a:latin typeface="Calibri"/>
              </a:rPr>
              <a:t>Derde niveau</a:t>
            </a:r>
            <a:endParaRPr b="0" lang="nl-NL" sz="2000" spc="-1" strike="noStrike">
              <a:solidFill>
                <a:srgbClr val="000000"/>
              </a:solidFill>
              <a:latin typeface="Calibri"/>
            </a:endParaRPr>
          </a:p>
          <a:p>
            <a:pPr lvl="3" marL="1600200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nl-NL" sz="1800" spc="-1" strike="noStrike">
                <a:solidFill>
                  <a:srgbClr val="000000"/>
                </a:solidFill>
                <a:latin typeface="Calibri"/>
              </a:rPr>
              <a:t>Vierde niveau</a:t>
            </a:r>
            <a:endParaRPr b="0" lang="nl-NL" sz="1800" spc="-1" strike="noStrike">
              <a:solidFill>
                <a:srgbClr val="000000"/>
              </a:solidFill>
              <a:latin typeface="Calibri"/>
            </a:endParaRPr>
          </a:p>
          <a:p>
            <a:pPr lvl="4" marL="2057400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nl-NL" sz="1800" spc="-1" strike="noStrike">
                <a:solidFill>
                  <a:srgbClr val="000000"/>
                </a:solidFill>
                <a:latin typeface="Calibri"/>
              </a:rPr>
              <a:t>Vijfde niveau</a:t>
            </a:r>
            <a:endParaRPr b="0" lang="nl-NL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3" name="PlaceHolder 3"/>
          <p:cNvSpPr>
            <a:spLocks noGrp="1"/>
          </p:cNvSpPr>
          <p:nvPr>
            <p:ph type="dt" idx="4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>
              <a:lnSpc>
                <a:spcPct val="100000"/>
              </a:lnSpc>
              <a:buNone/>
              <a:defRPr b="0" lang="nl-NL" sz="1200" spc="-1" strike="noStrike">
                <a:solidFill>
                  <a:srgbClr val="8b8b8b"/>
                </a:solidFill>
                <a:latin typeface="Calibri"/>
              </a:defRPr>
            </a:lvl1pPr>
          </a:lstStyle>
          <a:p>
            <a:pPr indent="0">
              <a:lnSpc>
                <a:spcPct val="100000"/>
              </a:lnSpc>
              <a:buNone/>
            </a:pPr>
            <a:r>
              <a:rPr b="0" lang="nl-NL" sz="1200" spc="-1" strike="noStrike">
                <a:solidFill>
                  <a:srgbClr val="8b8b8b"/>
                </a:solidFill>
                <a:latin typeface="Calibri"/>
              </a:rPr>
              <a:t>&lt;datum/tijd&gt;</a:t>
            </a:r>
            <a:endParaRPr b="0" lang="nl-NL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4" name="PlaceHolder 4"/>
          <p:cNvSpPr>
            <a:spLocks noGrp="1"/>
          </p:cNvSpPr>
          <p:nvPr>
            <p:ph type="ftr" idx="5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 algn="ctr">
              <a:buNone/>
              <a:defRPr b="0" lang="nl-NL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nl-NL" sz="1400" spc="-1" strike="noStrike">
                <a:solidFill>
                  <a:srgbClr val="000000"/>
                </a:solidFill>
                <a:latin typeface="Times New Roman"/>
              </a:rPr>
              <a:t>&lt;voettekst&gt;</a:t>
            </a:r>
            <a:endParaRPr b="0" lang="nl-NL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5" name="PlaceHolder 5"/>
          <p:cNvSpPr>
            <a:spLocks noGrp="1"/>
          </p:cNvSpPr>
          <p:nvPr>
            <p:ph type="sldNum" idx="6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 algn="r">
              <a:lnSpc>
                <a:spcPct val="100000"/>
              </a:lnSpc>
              <a:buNone/>
              <a:defRPr b="0" lang="nl-NL" sz="1200" spc="-1" strike="noStrike">
                <a:solidFill>
                  <a:srgbClr val="8b8b8b"/>
                </a:solidFill>
                <a:latin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275633BC-B527-472E-9E9F-374C442E0974}" type="slidenum">
              <a:rPr b="0" lang="nl-NL" sz="1200" spc="-1" strike="noStrike">
                <a:solidFill>
                  <a:srgbClr val="8b8b8b"/>
                </a:solidFill>
                <a:latin typeface="Calibri"/>
              </a:rPr>
              <a:t>&lt;nummer&gt;</a:t>
            </a:fld>
            <a:endParaRPr b="0" lang="nl-NL" sz="1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rmAutofit fontScale="89000"/>
          </a:bodyPr>
          <a:p>
            <a:pPr indent="0" algn="ctr">
              <a:lnSpc>
                <a:spcPct val="90000"/>
              </a:lnSpc>
              <a:buNone/>
            </a:pPr>
            <a:r>
              <a:rPr b="0" lang="nl-NL" sz="6000" spc="-1" strike="noStrike">
                <a:solidFill>
                  <a:srgbClr val="000000"/>
                </a:solidFill>
                <a:latin typeface="Calibri Light"/>
              </a:rPr>
              <a:t>De God van Abraham, Izak en Jakob, gaat grote dingen doen</a:t>
            </a:r>
            <a:br>
              <a:rPr sz="6000"/>
            </a:br>
            <a:endParaRPr b="0" lang="nl-NL" sz="60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3" name="PlaceHolder 2"/>
          <p:cNvSpPr>
            <a:spLocks noGrp="1"/>
          </p:cNvSpPr>
          <p:nvPr>
            <p:ph type="subTitle"/>
          </p:nvPr>
        </p:nvSpPr>
        <p:spPr>
          <a:xfrm>
            <a:off x="1523880" y="3602160"/>
            <a:ext cx="9143640" cy="165528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indent="0" algn="ctr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nl-NL" sz="4400" spc="-1" strike="noStrike">
                <a:solidFill>
                  <a:srgbClr val="000000"/>
                </a:solidFill>
                <a:latin typeface="Calibri"/>
              </a:rPr>
              <a:t>Verlossing en oordeel staan voor de deur</a:t>
            </a:r>
            <a:r>
              <a:rPr b="0" lang="nl-NL" sz="4400" spc="-1" strike="noStrike">
                <a:solidFill>
                  <a:srgbClr val="000000"/>
                </a:solidFill>
                <a:latin typeface="Calibri"/>
              </a:rPr>
              <a:t>	</a:t>
            </a:r>
            <a:r>
              <a:rPr b="0" lang="nl-NL" sz="2400" spc="-1" strike="noStrike">
                <a:solidFill>
                  <a:srgbClr val="000000"/>
                </a:solidFill>
                <a:latin typeface="Calibri"/>
              </a:rPr>
              <a:t>	</a:t>
            </a:r>
            <a:endParaRPr b="0" lang="nl-NL" sz="2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3" dur="500" fill="hold"/>
                                        <p:tgtEl>
                                          <p:spTgt spid="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4" dur="500" fill="hold"/>
                                        <p:tgtEl>
                                          <p:spTgt spid="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indent="0">
              <a:lnSpc>
                <a:spcPct val="90000"/>
              </a:lnSpc>
              <a:buNone/>
            </a:pPr>
            <a:r>
              <a:rPr b="0" lang="nl-NL" sz="4400" spc="-1" strike="noStrike">
                <a:solidFill>
                  <a:srgbClr val="000000"/>
                </a:solidFill>
                <a:latin typeface="Calibri Light"/>
              </a:rPr>
              <a:t>Belangrijk beginsel</a:t>
            </a:r>
            <a:endParaRPr b="0" lang="nl-NL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1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nl-NL" sz="3600" spc="-1" strike="noStrike">
                <a:solidFill>
                  <a:srgbClr val="000000"/>
                </a:solidFill>
                <a:latin typeface="Calibri"/>
              </a:rPr>
              <a:t>Alleen op grond van wat Hij is handelt Hij: IK BEN</a:t>
            </a:r>
            <a:endParaRPr b="0" lang="nl-NL" sz="3600" spc="-1" strike="noStrike">
              <a:solidFill>
                <a:srgbClr val="000000"/>
              </a:solidFill>
              <a:latin typeface="Calibri"/>
            </a:endParaRP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nl-NL" sz="3600" spc="-1" strike="noStrike">
                <a:solidFill>
                  <a:srgbClr val="000000"/>
                </a:solidFill>
                <a:latin typeface="Calibri"/>
              </a:rPr>
              <a:t>Waarom kan niets God tegenhouden?</a:t>
            </a:r>
            <a:endParaRPr b="0" lang="nl-NL" sz="3600" spc="-1" strike="noStrike">
              <a:solidFill>
                <a:srgbClr val="000000"/>
              </a:solidFill>
              <a:latin typeface="Calibri"/>
            </a:endParaRP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nl-NL" sz="3600" spc="-1" strike="noStrike">
                <a:solidFill>
                  <a:srgbClr val="000000"/>
                </a:solidFill>
                <a:latin typeface="Calibri"/>
              </a:rPr>
              <a:t>Vanwege Zijn verkiezende liefde en onvoorwaardelijke beloften</a:t>
            </a:r>
            <a:endParaRPr b="0" lang="nl-NL" sz="3600" spc="-1" strike="noStrike">
              <a:solidFill>
                <a:srgbClr val="000000"/>
              </a:solidFill>
              <a:latin typeface="Calibri"/>
            </a:endParaRP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nl-NL" sz="3600" spc="-1" strike="noStrike">
                <a:solidFill>
                  <a:srgbClr val="000000"/>
                </a:solidFill>
                <a:latin typeface="Calibri"/>
              </a:rPr>
              <a:t>God openbaart Zich hier in heiligheid en genade (de brandende  braamstruik)</a:t>
            </a:r>
            <a:endParaRPr b="0" lang="nl-NL" sz="3600" spc="-1" strike="noStrike">
              <a:solidFill>
                <a:srgbClr val="000000"/>
              </a:solidFill>
              <a:latin typeface="Calibri"/>
            </a:endParaRP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nl-NL" sz="3600" spc="-1" strike="noStrike">
                <a:solidFill>
                  <a:srgbClr val="000000"/>
                </a:solidFill>
                <a:latin typeface="Calibri"/>
              </a:rPr>
              <a:t>Ezechiël 36:22-24</a:t>
            </a:r>
            <a:endParaRPr b="0" lang="nl-NL" sz="3600" spc="-1" strike="noStrike">
              <a:solidFill>
                <a:srgbClr val="000000"/>
              </a:solidFill>
              <a:latin typeface="Calibri"/>
            </a:endParaRPr>
          </a:p>
          <a:p>
            <a:pPr indent="0">
              <a:lnSpc>
                <a:spcPct val="90000"/>
              </a:lnSpc>
              <a:spcBef>
                <a:spcPts val="1001"/>
              </a:spcBef>
              <a:buNone/>
            </a:pPr>
            <a:endParaRPr b="0" lang="nl-NL" sz="36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313" dur="indefinite" restart="never" nodeType="tmRoot">
          <p:childTnLst>
            <p:seq>
              <p:cTn id="314" dur="indefinite" nodeType="mainSeq">
                <p:childTnLst>
                  <p:par>
                    <p:cTn id="315" fill="hold">
                      <p:stCondLst>
                        <p:cond delay="indefinite"/>
                      </p:stCondLst>
                      <p:childTnLst>
                        <p:par>
                          <p:cTn id="316" fill="hold">
                            <p:stCondLst>
                              <p:cond delay="0"/>
                            </p:stCondLst>
                            <p:childTnLst>
                              <p:par>
                                <p:cTn id="317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19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20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1" fill="hold">
                      <p:stCondLst>
                        <p:cond delay="indefinite"/>
                      </p:stCondLst>
                      <p:childTnLst>
                        <p:par>
                          <p:cTn id="322" fill="hold">
                            <p:stCondLst>
                              <p:cond delay="0"/>
                            </p:stCondLst>
                            <p:childTnLst>
                              <p:par>
                                <p:cTn id="323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25" dur="500" fill="hold"/>
                                        <p:tgtEl>
                                          <p:spTgt spid="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26" dur="500" fill="hold"/>
                                        <p:tgtEl>
                                          <p:spTgt spid="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7" fill="hold">
                      <p:stCondLst>
                        <p:cond delay="indefinite"/>
                      </p:stCondLst>
                      <p:childTnLst>
                        <p:par>
                          <p:cTn id="328" fill="hold">
                            <p:stCondLst>
                              <p:cond delay="0"/>
                            </p:stCondLst>
                            <p:childTnLst>
                              <p:par>
                                <p:cTn id="329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31" dur="500" fill="hold"/>
                                        <p:tgtEl>
                                          <p:spTgt spid="1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32" dur="500" fill="hold"/>
                                        <p:tgtEl>
                                          <p:spTgt spid="1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3" fill="hold">
                      <p:stCondLst>
                        <p:cond delay="indefinite"/>
                      </p:stCondLst>
                      <p:childTnLst>
                        <p:par>
                          <p:cTn id="334" fill="hold">
                            <p:stCondLst>
                              <p:cond delay="0"/>
                            </p:stCondLst>
                            <p:childTnLst>
                              <p:par>
                                <p:cTn id="335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37" dur="500" fill="hold"/>
                                        <p:tgtEl>
                                          <p:spTgt spid="1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38" dur="500" fill="hold"/>
                                        <p:tgtEl>
                                          <p:spTgt spid="1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9" fill="hold">
                      <p:stCondLst>
                        <p:cond delay="indefinite"/>
                      </p:stCondLst>
                      <p:childTnLst>
                        <p:par>
                          <p:cTn id="340" fill="hold">
                            <p:stCondLst>
                              <p:cond delay="0"/>
                            </p:stCondLst>
                            <p:childTnLst>
                              <p:par>
                                <p:cTn id="341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43" dur="500" fill="hold"/>
                                        <p:tgtEl>
                                          <p:spTgt spid="10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44" dur="500" fill="hold"/>
                                        <p:tgtEl>
                                          <p:spTgt spid="10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5" fill="hold">
                      <p:stCondLst>
                        <p:cond delay="indefinite"/>
                      </p:stCondLst>
                      <p:childTnLst>
                        <p:par>
                          <p:cTn id="346" fill="hold">
                            <p:stCondLst>
                              <p:cond delay="0"/>
                            </p:stCondLst>
                            <p:childTnLst>
                              <p:par>
                                <p:cTn id="347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49" dur="500" fill="hold"/>
                                        <p:tgtEl>
                                          <p:spTgt spid="10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50" dur="500" fill="hold"/>
                                        <p:tgtEl>
                                          <p:spTgt spid="10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indent="0">
              <a:buNone/>
            </a:pPr>
            <a:endParaRPr b="0" lang="nl-NL" sz="4400" spc="-1" strike="noStrike">
              <a:solidFill>
                <a:srgbClr val="000000"/>
              </a:solidFill>
              <a:latin typeface="Calibri Light"/>
            </a:endParaRPr>
          </a:p>
        </p:txBody>
      </p:sp>
      <p:sp>
        <p:nvSpPr>
          <p:cNvPr id="103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nl-NL" sz="3200" spc="-1" strike="noStrike">
                <a:solidFill>
                  <a:srgbClr val="000000"/>
                </a:solidFill>
                <a:latin typeface="Calibri"/>
              </a:rPr>
              <a:t>Zeg daarom tegen het huis van Israël : Zo zegt de Heere HEERE: Ik doe het niet om u, huis van Israël, maar om Mijn heilige Naam, die u ontheiligd hebt onder de heidenvolken waarheen u gegaan bent. Ik zal Mijn grote Naam heiligen, die onder de heidenvolken ontheiligd is, die u in hun midden ontheiligd hebt. Dan zullen de heidenvolken weten dat Ik de HEERE ben, spreekt de Heere HEERE, als Ik in u voor hun ogen geheiligd word. Ik zal u uit de heidenvolken halen en u uit alle landen bijeenbrengen. Dan zal Ik u naar uw land brengen. </a:t>
            </a:r>
            <a:endParaRPr b="0" lang="nl-NL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351" dur="indefinite" restart="never" nodeType="tmRoot">
          <p:childTnLst>
            <p:seq>
              <p:cTn id="352" dur="indefinite" nodeType="mainSeq">
                <p:childTnLst>
                  <p:par>
                    <p:cTn id="353" fill="hold">
                      <p:stCondLst>
                        <p:cond delay="indefinite"/>
                      </p:stCondLst>
                      <p:childTnLst>
                        <p:par>
                          <p:cTn id="354" fill="hold">
                            <p:stCondLst>
                              <p:cond delay="0"/>
                            </p:stCondLst>
                            <p:childTnLst>
                              <p:par>
                                <p:cTn id="355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57" dur="500" fill="hold"/>
                                        <p:tgtEl>
                                          <p:spTgt spid="1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58" dur="500" fill="hold"/>
                                        <p:tgtEl>
                                          <p:spTgt spid="1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indent="0">
              <a:lnSpc>
                <a:spcPct val="90000"/>
              </a:lnSpc>
              <a:buNone/>
            </a:pPr>
            <a:r>
              <a:rPr b="0" lang="nl-NL" sz="4400" spc="-1" strike="noStrike">
                <a:solidFill>
                  <a:srgbClr val="000000"/>
                </a:solidFill>
                <a:latin typeface="Calibri Light"/>
              </a:rPr>
              <a:t>Gods Naam moet hoog worden gehouden</a:t>
            </a:r>
            <a:endParaRPr b="0" lang="nl-NL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5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rmAutofit/>
          </a:bodyPr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nl-NL" sz="3200" spc="-1" strike="noStrike">
                <a:solidFill>
                  <a:srgbClr val="000000"/>
                </a:solidFill>
                <a:latin typeface="Calibri"/>
              </a:rPr>
              <a:t>Heilig en genadig</a:t>
            </a:r>
            <a:endParaRPr b="0" lang="nl-NL" sz="3200" spc="-1" strike="noStrike">
              <a:solidFill>
                <a:srgbClr val="000000"/>
              </a:solidFill>
              <a:latin typeface="Calibri"/>
            </a:endParaRP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nl-NL" sz="3200" spc="-1" strike="noStrike">
                <a:solidFill>
                  <a:srgbClr val="000000"/>
                </a:solidFill>
                <a:latin typeface="Calibri"/>
              </a:rPr>
              <a:t>Aan Abraham belooft, Gen. 15:13-16</a:t>
            </a:r>
            <a:endParaRPr b="0" lang="nl-NL" sz="3200" spc="-1" strike="noStrike">
              <a:solidFill>
                <a:srgbClr val="000000"/>
              </a:solidFill>
              <a:latin typeface="Calibri"/>
            </a:endParaRP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nl-NL" sz="3200" spc="-1" strike="noStrike">
                <a:solidFill>
                  <a:srgbClr val="000000"/>
                </a:solidFill>
                <a:latin typeface="Calibri"/>
              </a:rPr>
              <a:t>Rechtspreken over Egypte en Israël verlossen</a:t>
            </a:r>
            <a:endParaRPr b="0" lang="nl-NL" sz="3200" spc="-1" strike="noStrike">
              <a:solidFill>
                <a:srgbClr val="000000"/>
              </a:solidFill>
              <a:latin typeface="Calibri"/>
            </a:endParaRP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nl-NL" sz="3200" spc="-1" strike="noStrike">
                <a:solidFill>
                  <a:srgbClr val="000000"/>
                </a:solidFill>
                <a:latin typeface="Calibri"/>
              </a:rPr>
              <a:t>Nu is de tijd</a:t>
            </a:r>
            <a:endParaRPr b="0" lang="nl-NL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359" dur="indefinite" restart="never" nodeType="tmRoot">
          <p:childTnLst>
            <p:seq>
              <p:cTn id="360" dur="indefinite" nodeType="mainSeq">
                <p:childTnLst>
                  <p:par>
                    <p:cTn id="361" fill="hold">
                      <p:stCondLst>
                        <p:cond delay="indefinite"/>
                      </p:stCondLst>
                      <p:childTnLst>
                        <p:par>
                          <p:cTn id="362" fill="hold">
                            <p:stCondLst>
                              <p:cond delay="0"/>
                            </p:stCondLst>
                            <p:childTnLst>
                              <p:par>
                                <p:cTn id="363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65" dur="5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66" dur="5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7" fill="hold">
                      <p:stCondLst>
                        <p:cond delay="indefinite"/>
                      </p:stCondLst>
                      <p:childTnLst>
                        <p:par>
                          <p:cTn id="368" fill="hold">
                            <p:stCondLst>
                              <p:cond delay="0"/>
                            </p:stCondLst>
                            <p:childTnLst>
                              <p:par>
                                <p:cTn id="369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71" dur="500" fill="hold"/>
                                        <p:tgtEl>
                                          <p:spTgt spid="1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72" dur="500" fill="hold"/>
                                        <p:tgtEl>
                                          <p:spTgt spid="1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3" fill="hold">
                      <p:stCondLst>
                        <p:cond delay="indefinite"/>
                      </p:stCondLst>
                      <p:childTnLst>
                        <p:par>
                          <p:cTn id="374" fill="hold">
                            <p:stCondLst>
                              <p:cond delay="0"/>
                            </p:stCondLst>
                            <p:childTnLst>
                              <p:par>
                                <p:cTn id="375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77" dur="500" fill="hold"/>
                                        <p:tgtEl>
                                          <p:spTgt spid="10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78" dur="500" fill="hold"/>
                                        <p:tgtEl>
                                          <p:spTgt spid="10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9" fill="hold">
                      <p:stCondLst>
                        <p:cond delay="indefinite"/>
                      </p:stCondLst>
                      <p:childTnLst>
                        <p:par>
                          <p:cTn id="380" fill="hold">
                            <p:stCondLst>
                              <p:cond delay="0"/>
                            </p:stCondLst>
                            <p:childTnLst>
                              <p:par>
                                <p:cTn id="381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83" dur="500" fill="hold"/>
                                        <p:tgtEl>
                                          <p:spTgt spid="10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84" dur="500" fill="hold"/>
                                        <p:tgtEl>
                                          <p:spTgt spid="10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5" fill="hold">
                      <p:stCondLst>
                        <p:cond delay="indefinite"/>
                      </p:stCondLst>
                      <p:childTnLst>
                        <p:par>
                          <p:cTn id="386" fill="hold">
                            <p:stCondLst>
                              <p:cond delay="0"/>
                            </p:stCondLst>
                            <p:childTnLst>
                              <p:par>
                                <p:cTn id="387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89" dur="500" fill="hold"/>
                                        <p:tgtEl>
                                          <p:spTgt spid="10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90" dur="500" fill="hold"/>
                                        <p:tgtEl>
                                          <p:spTgt spid="10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indent="0">
              <a:lnSpc>
                <a:spcPct val="90000"/>
              </a:lnSpc>
              <a:buNone/>
            </a:pPr>
            <a:r>
              <a:rPr b="0" lang="nl-NL" sz="4400" spc="-1" strike="noStrike">
                <a:solidFill>
                  <a:srgbClr val="000000"/>
                </a:solidFill>
                <a:latin typeface="Calibri Light"/>
              </a:rPr>
              <a:t>Mozes en het begin van zijn dienst</a:t>
            </a:r>
            <a:endParaRPr b="0" lang="nl-NL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7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rmAutofit/>
          </a:bodyPr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nl-NL" sz="3200" spc="-1" strike="noStrike">
                <a:solidFill>
                  <a:srgbClr val="000000"/>
                </a:solidFill>
                <a:latin typeface="Calibri"/>
              </a:rPr>
              <a:t>Leven te midden van zonde en ongeloof</a:t>
            </a:r>
            <a:endParaRPr b="0" lang="nl-NL" sz="3200" spc="-1" strike="noStrike">
              <a:solidFill>
                <a:srgbClr val="000000"/>
              </a:solidFill>
              <a:latin typeface="Calibri"/>
            </a:endParaRP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nl-NL" sz="3200" spc="-1" strike="noStrike">
                <a:solidFill>
                  <a:srgbClr val="000000"/>
                </a:solidFill>
                <a:latin typeface="Calibri"/>
              </a:rPr>
              <a:t>Ons redeneren </a:t>
            </a:r>
            <a:endParaRPr b="0" lang="nl-NL" sz="3200" spc="-1" strike="noStrike">
              <a:solidFill>
                <a:srgbClr val="000000"/>
              </a:solidFill>
              <a:latin typeface="Calibri"/>
            </a:endParaRP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nl-NL" sz="3200" spc="-1" strike="noStrike">
                <a:solidFill>
                  <a:srgbClr val="000000"/>
                </a:solidFill>
                <a:latin typeface="Calibri"/>
              </a:rPr>
              <a:t>Ons vragen stellen</a:t>
            </a:r>
            <a:endParaRPr b="0" lang="nl-NL" sz="3200" spc="-1" strike="noStrike">
              <a:solidFill>
                <a:srgbClr val="000000"/>
              </a:solidFill>
              <a:latin typeface="Calibri"/>
            </a:endParaRP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nl-NL" sz="3200" spc="-1" strike="noStrike">
                <a:solidFill>
                  <a:srgbClr val="000000"/>
                </a:solidFill>
                <a:latin typeface="Calibri"/>
              </a:rPr>
              <a:t>Onze ongehoorzaamheid</a:t>
            </a:r>
            <a:endParaRPr b="0" lang="nl-NL" sz="3200" spc="-1" strike="noStrike">
              <a:solidFill>
                <a:srgbClr val="000000"/>
              </a:solidFill>
              <a:latin typeface="Calibri"/>
            </a:endParaRP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nl-NL" sz="3200" spc="-1" strike="noStrike">
                <a:solidFill>
                  <a:srgbClr val="000000"/>
                </a:solidFill>
                <a:latin typeface="Calibri"/>
              </a:rPr>
              <a:t>Gods openbaring: Ik ben Die Ik ben</a:t>
            </a:r>
            <a:endParaRPr b="0" lang="nl-NL" sz="3200" spc="-1" strike="noStrike">
              <a:solidFill>
                <a:srgbClr val="000000"/>
              </a:solidFill>
              <a:latin typeface="Calibri"/>
            </a:endParaRP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nl-NL" sz="3200" spc="-1" strike="noStrike">
                <a:solidFill>
                  <a:srgbClr val="000000"/>
                </a:solidFill>
                <a:latin typeface="Calibri"/>
              </a:rPr>
              <a:t>Alle namen liggen in deze openbaring opgesloten</a:t>
            </a:r>
            <a:endParaRPr b="0" lang="nl-NL" sz="3200" spc="-1" strike="noStrike">
              <a:solidFill>
                <a:srgbClr val="000000"/>
              </a:solidFill>
              <a:latin typeface="Calibri"/>
            </a:endParaRP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nl-NL" sz="3200" spc="-1" strike="noStrike">
                <a:solidFill>
                  <a:srgbClr val="000000"/>
                </a:solidFill>
                <a:latin typeface="Calibri"/>
              </a:rPr>
              <a:t>De gelovige in de woestijn, vol verzoeking, zorg en verdriet, leeft in gemeenschap met de IK BEN DIE IK BEN</a:t>
            </a:r>
            <a:endParaRPr b="0" lang="nl-NL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391" dur="indefinite" restart="never" nodeType="tmRoot">
          <p:childTnLst>
            <p:seq>
              <p:cTn id="392" dur="indefinite" nodeType="mainSeq">
                <p:childTnLst>
                  <p:par>
                    <p:cTn id="393" fill="hold">
                      <p:stCondLst>
                        <p:cond delay="indefinite"/>
                      </p:stCondLst>
                      <p:childTnLst>
                        <p:par>
                          <p:cTn id="394" fill="hold">
                            <p:stCondLst>
                              <p:cond delay="0"/>
                            </p:stCondLst>
                            <p:childTnLst>
                              <p:par>
                                <p:cTn id="395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97" dur="5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98" dur="5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9" fill="hold">
                      <p:stCondLst>
                        <p:cond delay="indefinite"/>
                      </p:stCondLst>
                      <p:childTnLst>
                        <p:par>
                          <p:cTn id="400" fill="hold">
                            <p:stCondLst>
                              <p:cond delay="0"/>
                            </p:stCondLst>
                            <p:childTnLst>
                              <p:par>
                                <p:cTn id="401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403" dur="500" fill="hold"/>
                                        <p:tgtEl>
                                          <p:spTgt spid="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04" dur="500" fill="hold"/>
                                        <p:tgtEl>
                                          <p:spTgt spid="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5" fill="hold">
                      <p:stCondLst>
                        <p:cond delay="indefinite"/>
                      </p:stCondLst>
                      <p:childTnLst>
                        <p:par>
                          <p:cTn id="406" fill="hold">
                            <p:stCondLst>
                              <p:cond delay="0"/>
                            </p:stCondLst>
                            <p:childTnLst>
                              <p:par>
                                <p:cTn id="407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409" dur="500" fill="hold"/>
                                        <p:tgtEl>
                                          <p:spTgt spid="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10" dur="500" fill="hold"/>
                                        <p:tgtEl>
                                          <p:spTgt spid="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1" fill="hold">
                      <p:stCondLst>
                        <p:cond delay="indefinite"/>
                      </p:stCondLst>
                      <p:childTnLst>
                        <p:par>
                          <p:cTn id="412" fill="hold">
                            <p:stCondLst>
                              <p:cond delay="0"/>
                            </p:stCondLst>
                            <p:childTnLst>
                              <p:par>
                                <p:cTn id="413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415" dur="500" fill="hold"/>
                                        <p:tgtEl>
                                          <p:spTgt spid="1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16" dur="500" fill="hold"/>
                                        <p:tgtEl>
                                          <p:spTgt spid="1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7" fill="hold">
                      <p:stCondLst>
                        <p:cond delay="indefinite"/>
                      </p:stCondLst>
                      <p:childTnLst>
                        <p:par>
                          <p:cTn id="418" fill="hold">
                            <p:stCondLst>
                              <p:cond delay="0"/>
                            </p:stCondLst>
                            <p:childTnLst>
                              <p:par>
                                <p:cTn id="419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421" dur="500" fill="hold"/>
                                        <p:tgtEl>
                                          <p:spTgt spid="1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22" dur="500" fill="hold"/>
                                        <p:tgtEl>
                                          <p:spTgt spid="1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3" fill="hold">
                      <p:stCondLst>
                        <p:cond delay="indefinite"/>
                      </p:stCondLst>
                      <p:childTnLst>
                        <p:par>
                          <p:cTn id="424" fill="hold">
                            <p:stCondLst>
                              <p:cond delay="0"/>
                            </p:stCondLst>
                            <p:childTnLst>
                              <p:par>
                                <p:cTn id="425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427" dur="500" fill="hold"/>
                                        <p:tgtEl>
                                          <p:spTgt spid="1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28" dur="500" fill="hold"/>
                                        <p:tgtEl>
                                          <p:spTgt spid="1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9" fill="hold">
                      <p:stCondLst>
                        <p:cond delay="indefinite"/>
                      </p:stCondLst>
                      <p:childTnLst>
                        <p:par>
                          <p:cTn id="430" fill="hold">
                            <p:stCondLst>
                              <p:cond delay="0"/>
                            </p:stCondLst>
                            <p:childTnLst>
                              <p:par>
                                <p:cTn id="431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433" dur="500" fill="hold"/>
                                        <p:tgtEl>
                                          <p:spTgt spid="1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34" dur="500" fill="hold"/>
                                        <p:tgtEl>
                                          <p:spTgt spid="1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5" fill="hold">
                      <p:stCondLst>
                        <p:cond delay="indefinite"/>
                      </p:stCondLst>
                      <p:childTnLst>
                        <p:par>
                          <p:cTn id="436" fill="hold">
                            <p:stCondLst>
                              <p:cond delay="0"/>
                            </p:stCondLst>
                            <p:childTnLst>
                              <p:par>
                                <p:cTn id="437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439" dur="500" fill="hold"/>
                                        <p:tgtEl>
                                          <p:spTgt spid="1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40" dur="500" fill="hold"/>
                                        <p:tgtEl>
                                          <p:spTgt spid="1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indent="0">
              <a:buNone/>
            </a:pPr>
            <a:endParaRPr b="0" lang="nl-NL" sz="4400" spc="-1" strike="noStrike">
              <a:solidFill>
                <a:srgbClr val="000000"/>
              </a:solidFill>
              <a:latin typeface="Calibri Light"/>
            </a:endParaRPr>
          </a:p>
        </p:txBody>
      </p:sp>
      <p:sp>
        <p:nvSpPr>
          <p:cNvPr id="109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rmAutofit/>
          </a:bodyPr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nl-NL" sz="3200" spc="-1" strike="noStrike">
                <a:solidFill>
                  <a:srgbClr val="000000"/>
                </a:solidFill>
                <a:latin typeface="Calibri"/>
              </a:rPr>
              <a:t>Voor de gelovige betekent dit alles</a:t>
            </a:r>
            <a:endParaRPr b="0" lang="nl-NL" sz="3200" spc="-1" strike="noStrike">
              <a:solidFill>
                <a:srgbClr val="000000"/>
              </a:solidFill>
              <a:latin typeface="Calibri"/>
            </a:endParaRP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nl-NL" sz="3200" spc="-1" strike="noStrike">
                <a:solidFill>
                  <a:srgbClr val="000000"/>
                </a:solidFill>
                <a:latin typeface="Calibri"/>
              </a:rPr>
              <a:t>Voor de natuurlijke mens niets</a:t>
            </a:r>
            <a:endParaRPr b="0" lang="nl-NL" sz="3200" spc="-1" strike="noStrike">
              <a:solidFill>
                <a:srgbClr val="000000"/>
              </a:solidFill>
              <a:latin typeface="Calibri"/>
            </a:endParaRP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nl-NL" sz="3200" spc="-1" strike="noStrike">
                <a:solidFill>
                  <a:srgbClr val="000000"/>
                </a:solidFill>
                <a:latin typeface="Calibri"/>
              </a:rPr>
              <a:t>Wat zegt onze Heiland? </a:t>
            </a:r>
            <a:endParaRPr b="0" lang="nl-NL" sz="3200" spc="-1" strike="noStrike">
              <a:solidFill>
                <a:srgbClr val="000000"/>
              </a:solidFill>
              <a:latin typeface="Calibri"/>
            </a:endParaRP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nl-NL" sz="3200" spc="-1" strike="noStrike">
                <a:solidFill>
                  <a:srgbClr val="000000"/>
                </a:solidFill>
                <a:latin typeface="Calibri"/>
              </a:rPr>
              <a:t>‘</a:t>
            </a:r>
            <a:r>
              <a:rPr b="0" lang="nl-NL" sz="3200" spc="-1" strike="noStrike">
                <a:solidFill>
                  <a:srgbClr val="000000"/>
                </a:solidFill>
                <a:latin typeface="Calibri"/>
              </a:rPr>
              <a:t>Eer Abraham was/werd, Ik ben / ben Ik’ (IK BEN)</a:t>
            </a:r>
            <a:endParaRPr b="0" lang="nl-NL" sz="3200" spc="-1" strike="noStrike">
              <a:solidFill>
                <a:srgbClr val="000000"/>
              </a:solidFill>
              <a:latin typeface="Calibri"/>
            </a:endParaRP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nl-NL" sz="3200" spc="-1" strike="noStrike">
                <a:solidFill>
                  <a:srgbClr val="000000"/>
                </a:solidFill>
                <a:latin typeface="Calibri"/>
              </a:rPr>
              <a:t>Met Zijn belofte gaan de discipelen de wereld in</a:t>
            </a:r>
            <a:endParaRPr b="0" lang="nl-NL" sz="3200" spc="-1" strike="noStrike">
              <a:solidFill>
                <a:srgbClr val="000000"/>
              </a:solidFill>
              <a:latin typeface="Calibri"/>
            </a:endParaRP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nl-NL" sz="3200" spc="-1" strike="noStrike">
                <a:solidFill>
                  <a:srgbClr val="000000"/>
                </a:solidFill>
                <a:latin typeface="Calibri"/>
              </a:rPr>
              <a:t>Met Zijn belofte staat en gaat de gemeente in deze wereld met Zijn boodschap vol van genade en waarheid</a:t>
            </a:r>
            <a:endParaRPr b="0" lang="nl-NL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441" dur="indefinite" restart="never" nodeType="tmRoot">
          <p:childTnLst>
            <p:seq>
              <p:cTn id="442" dur="indefinite" nodeType="mainSeq">
                <p:childTnLst>
                  <p:par>
                    <p:cTn id="443" fill="hold">
                      <p:stCondLst>
                        <p:cond delay="indefinite"/>
                      </p:stCondLst>
                      <p:childTnLst>
                        <p:par>
                          <p:cTn id="444" fill="hold">
                            <p:stCondLst>
                              <p:cond delay="0"/>
                            </p:stCondLst>
                            <p:childTnLst>
                              <p:par>
                                <p:cTn id="445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447" dur="500" fill="hold"/>
                                        <p:tgtEl>
                                          <p:spTgt spid="1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48" dur="500" fill="hold"/>
                                        <p:tgtEl>
                                          <p:spTgt spid="1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9" fill="hold">
                      <p:stCondLst>
                        <p:cond delay="indefinite"/>
                      </p:stCondLst>
                      <p:childTnLst>
                        <p:par>
                          <p:cTn id="450" fill="hold">
                            <p:stCondLst>
                              <p:cond delay="0"/>
                            </p:stCondLst>
                            <p:childTnLst>
                              <p:par>
                                <p:cTn id="451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453" dur="500" fill="hold"/>
                                        <p:tgtEl>
                                          <p:spTgt spid="10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54" dur="500" fill="hold"/>
                                        <p:tgtEl>
                                          <p:spTgt spid="10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5" fill="hold">
                      <p:stCondLst>
                        <p:cond delay="indefinite"/>
                      </p:stCondLst>
                      <p:childTnLst>
                        <p:par>
                          <p:cTn id="456" fill="hold">
                            <p:stCondLst>
                              <p:cond delay="0"/>
                            </p:stCondLst>
                            <p:childTnLst>
                              <p:par>
                                <p:cTn id="457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459" dur="500" fill="hold"/>
                                        <p:tgtEl>
                                          <p:spTgt spid="10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60" dur="500" fill="hold"/>
                                        <p:tgtEl>
                                          <p:spTgt spid="10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1" fill="hold">
                      <p:stCondLst>
                        <p:cond delay="indefinite"/>
                      </p:stCondLst>
                      <p:childTnLst>
                        <p:par>
                          <p:cTn id="462" fill="hold">
                            <p:stCondLst>
                              <p:cond delay="0"/>
                            </p:stCondLst>
                            <p:childTnLst>
                              <p:par>
                                <p:cTn id="463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465" dur="500" fill="hold"/>
                                        <p:tgtEl>
                                          <p:spTgt spid="10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66" dur="500" fill="hold"/>
                                        <p:tgtEl>
                                          <p:spTgt spid="10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7" fill="hold">
                      <p:stCondLst>
                        <p:cond delay="indefinite"/>
                      </p:stCondLst>
                      <p:childTnLst>
                        <p:par>
                          <p:cTn id="468" fill="hold">
                            <p:stCondLst>
                              <p:cond delay="0"/>
                            </p:stCondLst>
                            <p:childTnLst>
                              <p:par>
                                <p:cTn id="469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471" dur="500" fill="hold"/>
                                        <p:tgtEl>
                                          <p:spTgt spid="10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72" dur="500" fill="hold"/>
                                        <p:tgtEl>
                                          <p:spTgt spid="10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3" fill="hold">
                      <p:stCondLst>
                        <p:cond delay="indefinite"/>
                      </p:stCondLst>
                      <p:childTnLst>
                        <p:par>
                          <p:cTn id="474" fill="hold">
                            <p:stCondLst>
                              <p:cond delay="0"/>
                            </p:stCondLst>
                            <p:childTnLst>
                              <p:par>
                                <p:cTn id="475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477" dur="500" fill="hold"/>
                                        <p:tgtEl>
                                          <p:spTgt spid="10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78" dur="500" fill="hold"/>
                                        <p:tgtEl>
                                          <p:spTgt spid="10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indent="0">
              <a:lnSpc>
                <a:spcPct val="90000"/>
              </a:lnSpc>
              <a:buNone/>
            </a:pPr>
            <a:r>
              <a:rPr b="0" lang="nl-NL" sz="4400" spc="-1" strike="noStrike">
                <a:solidFill>
                  <a:srgbClr val="000000"/>
                </a:solidFill>
                <a:latin typeface="Calibri Light"/>
              </a:rPr>
              <a:t>Missiologisch  en Eschatologisch  </a:t>
            </a:r>
            <a:endParaRPr b="0" lang="nl-NL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1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rmAutofit/>
          </a:bodyPr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nl-NL" sz="3200" spc="-1" strike="noStrike">
                <a:solidFill>
                  <a:srgbClr val="000000"/>
                </a:solidFill>
                <a:latin typeface="Calibri"/>
              </a:rPr>
              <a:t>Gods missie (grote daden) in het eschaton (de laatste dagen)</a:t>
            </a:r>
            <a:endParaRPr b="0" lang="nl-NL" sz="3200" spc="-1" strike="noStrike">
              <a:solidFill>
                <a:srgbClr val="000000"/>
              </a:solidFill>
              <a:latin typeface="Calibri"/>
            </a:endParaRP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nl-NL" sz="3200" spc="-1" strike="noStrike">
                <a:solidFill>
                  <a:srgbClr val="000000"/>
                </a:solidFill>
                <a:latin typeface="Calibri"/>
              </a:rPr>
              <a:t>Gods verlossing van Israël en Zijn oordeel over de heidenvolken (Ez. 37-39)</a:t>
            </a:r>
            <a:endParaRPr b="0" lang="nl-NL" sz="3200" spc="-1" strike="noStrike">
              <a:solidFill>
                <a:srgbClr val="000000"/>
              </a:solidFill>
              <a:latin typeface="Calibri"/>
            </a:endParaRP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nl-NL" sz="3200" spc="-1" strike="noStrike">
                <a:solidFill>
                  <a:srgbClr val="000000"/>
                </a:solidFill>
                <a:latin typeface="Calibri"/>
              </a:rPr>
              <a:t>‘</a:t>
            </a:r>
            <a:r>
              <a:rPr b="0" lang="nl-NL" sz="3200" spc="-1" strike="noStrike">
                <a:solidFill>
                  <a:srgbClr val="000000"/>
                </a:solidFill>
                <a:latin typeface="Calibri"/>
              </a:rPr>
              <a:t>Ik zal Mijn heerlijkheid onder de heidenvolken laten blijken. Alle heidenvolken zullen Mijn oordeel zien dat Ik geveld heb, en Mijn hand, die Ik op hen gelegd heb.’ 21</a:t>
            </a:r>
            <a:endParaRPr b="0" lang="nl-NL" sz="3200" spc="-1" strike="noStrike">
              <a:solidFill>
                <a:srgbClr val="000000"/>
              </a:solidFill>
              <a:latin typeface="Calibri"/>
            </a:endParaRP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nl-NL" sz="3200" spc="-1" strike="noStrike">
                <a:solidFill>
                  <a:srgbClr val="000000"/>
                </a:solidFill>
                <a:latin typeface="Calibri"/>
              </a:rPr>
              <a:t>‘</a:t>
            </a:r>
            <a:r>
              <a:rPr b="0" lang="nl-NL" sz="3200" spc="-1" strike="noStrike">
                <a:solidFill>
                  <a:srgbClr val="000000"/>
                </a:solidFill>
                <a:latin typeface="Calibri"/>
              </a:rPr>
              <a:t>Wanneer Ik hen uit de volken terugbreng en hen bijeenbreng uit de landen van hun vijanden, zal Ik door hen voor de ogen van veel heidenvolken geheiligd worden.’ 37 ev.</a:t>
            </a:r>
            <a:endParaRPr b="0" lang="nl-NL" sz="3200" spc="-1" strike="noStrike">
              <a:solidFill>
                <a:srgbClr val="000000"/>
              </a:solidFill>
              <a:latin typeface="Calibri"/>
            </a:endParaRPr>
          </a:p>
          <a:p>
            <a:pPr indent="0">
              <a:lnSpc>
                <a:spcPct val="90000"/>
              </a:lnSpc>
              <a:spcBef>
                <a:spcPts val="1001"/>
              </a:spcBef>
              <a:buNone/>
            </a:pPr>
            <a:endParaRPr b="0" lang="nl-NL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479" dur="indefinite" restart="never" nodeType="tmRoot">
          <p:childTnLst>
            <p:seq>
              <p:cTn id="480" dur="indefinite" nodeType="mainSeq">
                <p:childTnLst>
                  <p:par>
                    <p:cTn id="481" fill="hold">
                      <p:stCondLst>
                        <p:cond delay="indefinite"/>
                      </p:stCondLst>
                      <p:childTnLst>
                        <p:par>
                          <p:cTn id="482" fill="hold">
                            <p:stCondLst>
                              <p:cond delay="0"/>
                            </p:stCondLst>
                            <p:childTnLst>
                              <p:par>
                                <p:cTn id="483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485" dur="5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86" dur="5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7" fill="hold">
                      <p:stCondLst>
                        <p:cond delay="indefinite"/>
                      </p:stCondLst>
                      <p:childTnLst>
                        <p:par>
                          <p:cTn id="488" fill="hold">
                            <p:stCondLst>
                              <p:cond delay="0"/>
                            </p:stCondLst>
                            <p:childTnLst>
                              <p:par>
                                <p:cTn id="489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491" dur="500" fill="hold"/>
                                        <p:tgtEl>
                                          <p:spTgt spid="1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92" dur="500" fill="hold"/>
                                        <p:tgtEl>
                                          <p:spTgt spid="1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3" fill="hold">
                      <p:stCondLst>
                        <p:cond delay="indefinite"/>
                      </p:stCondLst>
                      <p:childTnLst>
                        <p:par>
                          <p:cTn id="494" fill="hold">
                            <p:stCondLst>
                              <p:cond delay="0"/>
                            </p:stCondLst>
                            <p:childTnLst>
                              <p:par>
                                <p:cTn id="495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497" dur="500" fill="hold"/>
                                        <p:tgtEl>
                                          <p:spTgt spid="1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98" dur="500" fill="hold"/>
                                        <p:tgtEl>
                                          <p:spTgt spid="1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9" fill="hold">
                      <p:stCondLst>
                        <p:cond delay="indefinite"/>
                      </p:stCondLst>
                      <p:childTnLst>
                        <p:par>
                          <p:cTn id="500" fill="hold">
                            <p:stCondLst>
                              <p:cond delay="0"/>
                            </p:stCondLst>
                            <p:childTnLst>
                              <p:par>
                                <p:cTn id="501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503" dur="500" fill="hold"/>
                                        <p:tgtEl>
                                          <p:spTgt spid="1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504" dur="500" fill="hold"/>
                                        <p:tgtEl>
                                          <p:spTgt spid="1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5" fill="hold">
                      <p:stCondLst>
                        <p:cond delay="indefinite"/>
                      </p:stCondLst>
                      <p:childTnLst>
                        <p:par>
                          <p:cTn id="506" fill="hold">
                            <p:stCondLst>
                              <p:cond delay="0"/>
                            </p:stCondLst>
                            <p:childTnLst>
                              <p:par>
                                <p:cTn id="507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509" dur="500" fill="hold"/>
                                        <p:tgtEl>
                                          <p:spTgt spid="1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510" dur="500" fill="hold"/>
                                        <p:tgtEl>
                                          <p:spTgt spid="1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indent="0">
              <a:buNone/>
            </a:pPr>
            <a:endParaRPr b="0" lang="nl-NL" sz="4400" spc="-1" strike="noStrike">
              <a:solidFill>
                <a:srgbClr val="000000"/>
              </a:solidFill>
              <a:latin typeface="Calibri Light"/>
            </a:endParaRPr>
          </a:p>
        </p:txBody>
      </p:sp>
      <p:sp>
        <p:nvSpPr>
          <p:cNvPr id="113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rmAutofit/>
          </a:bodyPr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nl-NL" sz="3200" spc="-1" strike="noStrike">
                <a:solidFill>
                  <a:srgbClr val="000000"/>
                </a:solidFill>
                <a:latin typeface="Calibri"/>
              </a:rPr>
              <a:t>De gemeente</a:t>
            </a:r>
            <a:endParaRPr b="0" lang="nl-NL" sz="3200" spc="-1" strike="noStrike">
              <a:solidFill>
                <a:srgbClr val="000000"/>
              </a:solidFill>
              <a:latin typeface="Calibri"/>
            </a:endParaRP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nl-NL" sz="3200" spc="-1" strike="noStrike">
                <a:solidFill>
                  <a:srgbClr val="000000"/>
                </a:solidFill>
                <a:latin typeface="Calibri"/>
              </a:rPr>
              <a:t>Nog even en we zullen worden opgenomen en voor altijd bij de HERE zijn, de IK BEN (1Thess. 4)</a:t>
            </a:r>
            <a:endParaRPr b="0" lang="nl-NL" sz="3200" spc="-1" strike="noStrike">
              <a:solidFill>
                <a:srgbClr val="000000"/>
              </a:solidFill>
              <a:latin typeface="Calibri"/>
            </a:endParaRP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nl-NL" sz="3200" spc="-1" strike="noStrike">
                <a:solidFill>
                  <a:srgbClr val="000000"/>
                </a:solidFill>
                <a:latin typeface="Calibri"/>
              </a:rPr>
              <a:t>En als de HERE nog uitblijft: ‘predik het Woord, volhard daarin, gelegen of ongelegen. Weerleg, bestraf, vermaan, en dat met alle geduld en onderricht.’ (2Tim. 4::2)</a:t>
            </a:r>
            <a:endParaRPr b="0" lang="nl-NL" sz="3200" spc="-1" strike="noStrike">
              <a:solidFill>
                <a:srgbClr val="000000"/>
              </a:solidFill>
              <a:latin typeface="Calibri"/>
            </a:endParaRP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nl-NL" sz="3200" spc="-1" strike="noStrike">
                <a:solidFill>
                  <a:srgbClr val="000000"/>
                </a:solidFill>
                <a:latin typeface="Calibri"/>
              </a:rPr>
              <a:t>Christus toont ons dat ware en vruchtbare dienst alleen gebaseerd is op het een zijn met de IK BEN </a:t>
            </a:r>
            <a:endParaRPr b="0" lang="nl-NL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511" dur="indefinite" restart="never" nodeType="tmRoot">
          <p:childTnLst>
            <p:seq>
              <p:cTn id="512" dur="indefinite" nodeType="mainSeq">
                <p:childTnLst>
                  <p:par>
                    <p:cTn id="513" fill="hold">
                      <p:stCondLst>
                        <p:cond delay="indefinite"/>
                      </p:stCondLst>
                      <p:childTnLst>
                        <p:par>
                          <p:cTn id="514" fill="hold">
                            <p:stCondLst>
                              <p:cond delay="0"/>
                            </p:stCondLst>
                            <p:childTnLst>
                              <p:par>
                                <p:cTn id="515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517" dur="500" fill="hold"/>
                                        <p:tgtEl>
                                          <p:spTgt spid="1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518" dur="500" fill="hold"/>
                                        <p:tgtEl>
                                          <p:spTgt spid="1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9" fill="hold">
                      <p:stCondLst>
                        <p:cond delay="indefinite"/>
                      </p:stCondLst>
                      <p:childTnLst>
                        <p:par>
                          <p:cTn id="520" fill="hold">
                            <p:stCondLst>
                              <p:cond delay="0"/>
                            </p:stCondLst>
                            <p:childTnLst>
                              <p:par>
                                <p:cTn id="521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523" dur="500" fill="hold"/>
                                        <p:tgtEl>
                                          <p:spTgt spid="1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524" dur="500" fill="hold"/>
                                        <p:tgtEl>
                                          <p:spTgt spid="1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5" fill="hold">
                      <p:stCondLst>
                        <p:cond delay="indefinite"/>
                      </p:stCondLst>
                      <p:childTnLst>
                        <p:par>
                          <p:cTn id="526" fill="hold">
                            <p:stCondLst>
                              <p:cond delay="0"/>
                            </p:stCondLst>
                            <p:childTnLst>
                              <p:par>
                                <p:cTn id="527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529" dur="500" fill="hold"/>
                                        <p:tgtEl>
                                          <p:spTgt spid="1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530" dur="500" fill="hold"/>
                                        <p:tgtEl>
                                          <p:spTgt spid="1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1" fill="hold">
                      <p:stCondLst>
                        <p:cond delay="indefinite"/>
                      </p:stCondLst>
                      <p:childTnLst>
                        <p:par>
                          <p:cTn id="532" fill="hold">
                            <p:stCondLst>
                              <p:cond delay="0"/>
                            </p:stCondLst>
                            <p:childTnLst>
                              <p:par>
                                <p:cTn id="533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535" dur="500" fill="hold"/>
                                        <p:tgtEl>
                                          <p:spTgt spid="1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536" dur="500" fill="hold"/>
                                        <p:tgtEl>
                                          <p:spTgt spid="1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indent="0">
              <a:lnSpc>
                <a:spcPct val="90000"/>
              </a:lnSpc>
              <a:buNone/>
            </a:pPr>
            <a:r>
              <a:rPr b="0" lang="nl-NL" sz="4400" spc="-1" strike="noStrike">
                <a:solidFill>
                  <a:srgbClr val="000000"/>
                </a:solidFill>
                <a:latin typeface="Calibri Light"/>
              </a:rPr>
              <a:t>Het is stil</a:t>
            </a:r>
            <a:endParaRPr b="0" lang="nl-NL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5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nl-NL" sz="3600" spc="-1" strike="noStrike">
                <a:solidFill>
                  <a:srgbClr val="000000"/>
                </a:solidFill>
                <a:latin typeface="Calibri"/>
              </a:rPr>
              <a:t>Leven als vreemdelingen</a:t>
            </a:r>
            <a:endParaRPr b="0" lang="nl-NL" sz="3600" spc="-1" strike="noStrike">
              <a:solidFill>
                <a:srgbClr val="000000"/>
              </a:solidFill>
              <a:latin typeface="Calibri"/>
            </a:endParaRP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nl-NL" sz="3600" spc="-1" strike="noStrike">
                <a:solidFill>
                  <a:srgbClr val="000000"/>
                </a:solidFill>
                <a:latin typeface="Calibri"/>
              </a:rPr>
              <a:t>De Godsspraak afwezig, maar God niet</a:t>
            </a:r>
            <a:endParaRPr b="0" lang="nl-NL" sz="3600" spc="-1" strike="noStrike">
              <a:solidFill>
                <a:srgbClr val="000000"/>
              </a:solidFill>
              <a:latin typeface="Calibri"/>
            </a:endParaRP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nl-NL" sz="3600" spc="-1" strike="noStrike">
                <a:solidFill>
                  <a:srgbClr val="000000"/>
                </a:solidFill>
                <a:latin typeface="Calibri"/>
              </a:rPr>
              <a:t>Een zeer duistere tijd</a:t>
            </a:r>
            <a:endParaRPr b="0" lang="nl-NL" sz="3600" spc="-1" strike="noStrike">
              <a:solidFill>
                <a:srgbClr val="000000"/>
              </a:solidFill>
              <a:latin typeface="Calibri"/>
            </a:endParaRP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nl-NL" sz="3600" spc="-1" strike="noStrike">
                <a:solidFill>
                  <a:srgbClr val="000000"/>
                </a:solidFill>
                <a:latin typeface="Calibri"/>
              </a:rPr>
              <a:t>Geboorte van Mozes, ruim 60-80 jaar na het overlijden van Jozef</a:t>
            </a:r>
            <a:endParaRPr b="0" lang="nl-NL" sz="3600" spc="-1" strike="noStrike">
              <a:solidFill>
                <a:srgbClr val="000000"/>
              </a:solidFill>
              <a:latin typeface="Calibri"/>
            </a:endParaRP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nl-NL" sz="3600" spc="-1" strike="noStrike">
                <a:solidFill>
                  <a:srgbClr val="000000"/>
                </a:solidFill>
                <a:latin typeface="Calibri"/>
              </a:rPr>
              <a:t>Uittocht 1533 / 1400 v. Christus</a:t>
            </a:r>
            <a:endParaRPr b="0" lang="nl-NL" sz="36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5" dur="indefinite" restart="never" nodeType="tmRoot">
          <p:childTnLst>
            <p:seq>
              <p:cTn id="16" dur="indefinite" nodeType="mainSeq">
                <p:childTnLst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1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2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7" dur="500" fill="hold"/>
                                        <p:tgtEl>
                                          <p:spTgt spid="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8" dur="500" fill="hold"/>
                                        <p:tgtEl>
                                          <p:spTgt spid="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3" dur="500" fill="hold"/>
                                        <p:tgtEl>
                                          <p:spTgt spid="8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4" dur="500" fill="hold"/>
                                        <p:tgtEl>
                                          <p:spTgt spid="8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9" dur="500" fill="hold"/>
                                        <p:tgtEl>
                                          <p:spTgt spid="8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0" dur="500" fill="hold"/>
                                        <p:tgtEl>
                                          <p:spTgt spid="8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45" dur="500" fill="hold"/>
                                        <p:tgtEl>
                                          <p:spTgt spid="8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6" dur="500" fill="hold"/>
                                        <p:tgtEl>
                                          <p:spTgt spid="8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51" dur="500" fill="hold"/>
                                        <p:tgtEl>
                                          <p:spTgt spid="8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52" dur="500" fill="hold"/>
                                        <p:tgtEl>
                                          <p:spTgt spid="8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indent="0">
              <a:lnSpc>
                <a:spcPct val="90000"/>
              </a:lnSpc>
              <a:buNone/>
            </a:pPr>
            <a:r>
              <a:rPr b="0" lang="nl-NL" sz="4400" spc="-1" strike="noStrike">
                <a:solidFill>
                  <a:srgbClr val="000000"/>
                </a:solidFill>
                <a:latin typeface="Calibri Light"/>
              </a:rPr>
              <a:t>Gods Openbaring</a:t>
            </a:r>
            <a:endParaRPr b="0" lang="nl-NL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7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rmAutofit/>
          </a:bodyPr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nl-NL" sz="3600" spc="-1" strike="noStrike">
                <a:solidFill>
                  <a:srgbClr val="000000"/>
                </a:solidFill>
                <a:latin typeface="Calibri"/>
              </a:rPr>
              <a:t>God is volledig op de hoogte van alles</a:t>
            </a:r>
            <a:endParaRPr b="0" lang="nl-NL" sz="3600" spc="-1" strike="noStrike">
              <a:solidFill>
                <a:srgbClr val="000000"/>
              </a:solidFill>
              <a:latin typeface="Calibri"/>
            </a:endParaRP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nl-NL" sz="3600" spc="-1" strike="noStrike">
                <a:solidFill>
                  <a:srgbClr val="000000"/>
                </a:solidFill>
                <a:latin typeface="Calibri"/>
              </a:rPr>
              <a:t>Hij komt om te redden</a:t>
            </a:r>
            <a:endParaRPr b="0" lang="nl-NL" sz="3600" spc="-1" strike="noStrike">
              <a:solidFill>
                <a:srgbClr val="000000"/>
              </a:solidFill>
              <a:latin typeface="Calibri"/>
            </a:endParaRP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nl-NL" sz="3600" spc="-1" strike="noStrike">
                <a:solidFill>
                  <a:srgbClr val="000000"/>
                </a:solidFill>
                <a:latin typeface="Calibri"/>
              </a:rPr>
              <a:t>Hij is de IK BEN</a:t>
            </a:r>
            <a:endParaRPr b="0" lang="nl-NL" sz="3600" spc="-1" strike="noStrike">
              <a:solidFill>
                <a:srgbClr val="000000"/>
              </a:solidFill>
              <a:latin typeface="Calibri"/>
            </a:endParaRP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nl-NL" sz="3600" spc="-1" strike="noStrike">
                <a:solidFill>
                  <a:srgbClr val="000000"/>
                </a:solidFill>
                <a:latin typeface="Calibri"/>
              </a:rPr>
              <a:t>‘</a:t>
            </a:r>
            <a:r>
              <a:rPr b="0" lang="nl-NL" sz="3600" spc="-1" strike="noStrike">
                <a:solidFill>
                  <a:srgbClr val="000000"/>
                </a:solidFill>
                <a:latin typeface="Calibri"/>
              </a:rPr>
              <a:t>IK BEN DIE IK BEN’</a:t>
            </a:r>
            <a:endParaRPr b="0" lang="nl-NL" sz="3600" spc="-1" strike="noStrike">
              <a:solidFill>
                <a:srgbClr val="000000"/>
              </a:solidFill>
              <a:latin typeface="Calibri"/>
            </a:endParaRP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nl-NL" sz="3600" spc="-1" strike="noStrike">
                <a:solidFill>
                  <a:srgbClr val="000000"/>
                </a:solidFill>
                <a:latin typeface="Calibri"/>
              </a:rPr>
              <a:t>Omstandigheden:</a:t>
            </a:r>
            <a:endParaRPr b="0" lang="nl-NL" sz="36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53" dur="indefinite" restart="never" nodeType="tmRoot">
          <p:childTnLst>
            <p:seq>
              <p:cTn id="54" dur="indefinite" nodeType="mainSeq">
                <p:childTnLst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59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60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65" dur="500" fill="hold"/>
                                        <p:tgtEl>
                                          <p:spTgt spid="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66" dur="500" fill="hold"/>
                                        <p:tgtEl>
                                          <p:spTgt spid="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1" dur="500" fill="hold"/>
                                        <p:tgtEl>
                                          <p:spTgt spid="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72" dur="500" fill="hold"/>
                                        <p:tgtEl>
                                          <p:spTgt spid="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7" dur="500" fill="hold"/>
                                        <p:tgtEl>
                                          <p:spTgt spid="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78" dur="500" fill="hold"/>
                                        <p:tgtEl>
                                          <p:spTgt spid="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83" dur="500" fill="hold"/>
                                        <p:tgtEl>
                                          <p:spTgt spid="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4" dur="500" fill="hold"/>
                                        <p:tgtEl>
                                          <p:spTgt spid="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89" dur="500" fill="hold"/>
                                        <p:tgtEl>
                                          <p:spTgt spid="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90" dur="500" fill="hold"/>
                                        <p:tgtEl>
                                          <p:spTgt spid="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indent="0">
              <a:buNone/>
            </a:pPr>
            <a:endParaRPr b="0" lang="nl-NL" sz="4400" spc="-1" strike="noStrike">
              <a:solidFill>
                <a:srgbClr val="000000"/>
              </a:solidFill>
              <a:latin typeface="Calibri Light"/>
            </a:endParaRPr>
          </a:p>
        </p:txBody>
      </p:sp>
      <p:sp>
        <p:nvSpPr>
          <p:cNvPr id="89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nl-NL" sz="3600" spc="-1" strike="noStrike">
                <a:solidFill>
                  <a:srgbClr val="000000"/>
                </a:solidFill>
                <a:latin typeface="Calibri"/>
              </a:rPr>
              <a:t>Israël in Egypte onderdrukt</a:t>
            </a:r>
            <a:endParaRPr b="0" lang="nl-NL" sz="3600" spc="-1" strike="noStrike">
              <a:solidFill>
                <a:srgbClr val="000000"/>
              </a:solidFill>
              <a:latin typeface="Calibri"/>
            </a:endParaRP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nl-NL" sz="3600" spc="-1" strike="noStrike">
                <a:solidFill>
                  <a:srgbClr val="000000"/>
                </a:solidFill>
                <a:latin typeface="Calibri"/>
              </a:rPr>
              <a:t>Egypte de onderdrukker, met een machtige farao</a:t>
            </a:r>
            <a:endParaRPr b="0" lang="nl-NL" sz="3600" spc="-1" strike="noStrike">
              <a:solidFill>
                <a:srgbClr val="000000"/>
              </a:solidFill>
              <a:latin typeface="Calibri"/>
            </a:endParaRP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nl-NL" sz="3600" spc="-1" strike="noStrike">
                <a:solidFill>
                  <a:srgbClr val="000000"/>
                </a:solidFill>
                <a:latin typeface="Calibri"/>
              </a:rPr>
              <a:t>Mozes gevlucht en nu herder</a:t>
            </a:r>
            <a:endParaRPr b="0" lang="nl-NL" sz="3600" spc="-1" strike="noStrike">
              <a:solidFill>
                <a:srgbClr val="000000"/>
              </a:solidFill>
              <a:latin typeface="Calibri"/>
            </a:endParaRP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nl-NL" sz="3600" spc="-1" strike="noStrike">
                <a:solidFill>
                  <a:srgbClr val="000000"/>
                </a:solidFill>
                <a:latin typeface="Calibri"/>
              </a:rPr>
              <a:t>Weinig geloof en zwaar en moeizaam in het spreken</a:t>
            </a:r>
            <a:endParaRPr b="0" lang="nl-NL" sz="3600" spc="-1" strike="noStrike">
              <a:solidFill>
                <a:srgbClr val="000000"/>
              </a:solidFill>
              <a:latin typeface="Calibri"/>
            </a:endParaRP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nl-NL" sz="3600" spc="-1" strike="noStrike">
                <a:solidFill>
                  <a:srgbClr val="000000"/>
                </a:solidFill>
                <a:latin typeface="Calibri"/>
              </a:rPr>
              <a:t>Geen leider die voorop gaat in de strijd</a:t>
            </a:r>
            <a:endParaRPr b="0" lang="nl-NL" sz="3600" spc="-1" strike="noStrike">
              <a:solidFill>
                <a:srgbClr val="000000"/>
              </a:solidFill>
              <a:latin typeface="Calibri"/>
            </a:endParaRP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nl-NL" sz="3600" spc="-1" strike="noStrike">
                <a:solidFill>
                  <a:srgbClr val="000000"/>
                </a:solidFill>
                <a:latin typeface="Calibri"/>
              </a:rPr>
              <a:t>Echter de IK BEN is daar</a:t>
            </a:r>
            <a:endParaRPr b="0" lang="nl-NL" sz="36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91" dur="indefinite" restart="never" nodeType="tmRoot">
          <p:childTnLst>
            <p:seq>
              <p:cTn id="92" dur="indefinite" nodeType="mainSeq">
                <p:childTnLst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97" dur="500" fill="hold"/>
                                        <p:tgtEl>
                                          <p:spTgt spid="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98" dur="500" fill="hold"/>
                                        <p:tgtEl>
                                          <p:spTgt spid="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03" dur="500" fill="hold"/>
                                        <p:tgtEl>
                                          <p:spTgt spid="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04" dur="500" fill="hold"/>
                                        <p:tgtEl>
                                          <p:spTgt spid="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09" dur="500" fill="hold"/>
                                        <p:tgtEl>
                                          <p:spTgt spid="8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10" dur="500" fill="hold"/>
                                        <p:tgtEl>
                                          <p:spTgt spid="8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15" dur="500" fill="hold"/>
                                        <p:tgtEl>
                                          <p:spTgt spid="8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16" dur="500" fill="hold"/>
                                        <p:tgtEl>
                                          <p:spTgt spid="8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21" dur="500" fill="hold"/>
                                        <p:tgtEl>
                                          <p:spTgt spid="8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22" dur="500" fill="hold"/>
                                        <p:tgtEl>
                                          <p:spTgt spid="8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27" dur="500" fill="hold"/>
                                        <p:tgtEl>
                                          <p:spTgt spid="8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28" dur="500" fill="hold"/>
                                        <p:tgtEl>
                                          <p:spTgt spid="8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indent="0">
              <a:lnSpc>
                <a:spcPct val="90000"/>
              </a:lnSpc>
              <a:buNone/>
            </a:pPr>
            <a:r>
              <a:rPr b="0" lang="nl-NL" sz="4400" spc="-1" strike="noStrike">
                <a:solidFill>
                  <a:srgbClr val="000000"/>
                </a:solidFill>
                <a:latin typeface="Calibri Light"/>
              </a:rPr>
              <a:t>God gaat grote dingen doen</a:t>
            </a:r>
            <a:endParaRPr b="0" lang="nl-NL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1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rmAutofit/>
          </a:bodyPr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nl-NL" sz="3600" spc="-1" strike="noStrike">
                <a:solidFill>
                  <a:srgbClr val="000000"/>
                </a:solidFill>
                <a:latin typeface="Calibri"/>
              </a:rPr>
              <a:t>Hij gebruikt mensen</a:t>
            </a:r>
            <a:endParaRPr b="0" lang="nl-NL" sz="3600" spc="-1" strike="noStrike">
              <a:solidFill>
                <a:srgbClr val="000000"/>
              </a:solidFill>
              <a:latin typeface="Calibri"/>
            </a:endParaRP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nl-NL" sz="3600" spc="-1" strike="noStrike">
                <a:solidFill>
                  <a:srgbClr val="000000"/>
                </a:solidFill>
                <a:latin typeface="Calibri"/>
              </a:rPr>
              <a:t>Egypte heeft haar macht misbruikt</a:t>
            </a:r>
            <a:endParaRPr b="0" lang="nl-NL" sz="3600" spc="-1" strike="noStrike">
              <a:solidFill>
                <a:srgbClr val="000000"/>
              </a:solidFill>
              <a:latin typeface="Calibri"/>
            </a:endParaRP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nl-NL" sz="3600" spc="-1" strike="noStrike">
                <a:solidFill>
                  <a:srgbClr val="000000"/>
                </a:solidFill>
                <a:latin typeface="Calibri"/>
              </a:rPr>
              <a:t>Egypte zal spoedig worden geoordeeld</a:t>
            </a:r>
            <a:endParaRPr b="0" lang="nl-NL" sz="3600" spc="-1" strike="noStrike">
              <a:solidFill>
                <a:srgbClr val="000000"/>
              </a:solidFill>
              <a:latin typeface="Calibri"/>
            </a:endParaRP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nl-NL" sz="3600" spc="-1" strike="noStrike">
                <a:solidFill>
                  <a:srgbClr val="000000"/>
                </a:solidFill>
                <a:latin typeface="Calibri"/>
              </a:rPr>
              <a:t>Egypte heeft geen enkele weet</a:t>
            </a:r>
            <a:endParaRPr b="0" lang="nl-NL" sz="3600" spc="-1" strike="noStrike">
              <a:solidFill>
                <a:srgbClr val="000000"/>
              </a:solidFill>
              <a:latin typeface="Calibri"/>
            </a:endParaRP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nl-NL" sz="3600" spc="-1" strike="noStrike">
                <a:solidFill>
                  <a:srgbClr val="000000"/>
                </a:solidFill>
                <a:latin typeface="Calibri"/>
              </a:rPr>
              <a:t>Het is eerder bekendgemaakt aan Abraham</a:t>
            </a:r>
            <a:endParaRPr b="0" lang="nl-NL" sz="3600" spc="-1" strike="noStrike">
              <a:solidFill>
                <a:srgbClr val="000000"/>
              </a:solidFill>
              <a:latin typeface="Calibri"/>
            </a:endParaRP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nl-NL" sz="3600" spc="-1" strike="noStrike">
                <a:solidFill>
                  <a:srgbClr val="000000"/>
                </a:solidFill>
                <a:latin typeface="Calibri"/>
              </a:rPr>
              <a:t>Mozes moet met Aaron op weg</a:t>
            </a:r>
            <a:endParaRPr b="0" lang="nl-NL" sz="3600" spc="-1" strike="noStrike">
              <a:solidFill>
                <a:srgbClr val="000000"/>
              </a:solidFill>
              <a:latin typeface="Calibri"/>
            </a:endParaRP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nl-NL" sz="3600" spc="-1" strike="noStrike">
                <a:solidFill>
                  <a:srgbClr val="000000"/>
                </a:solidFill>
                <a:latin typeface="Calibri"/>
              </a:rPr>
              <a:t>De IK BEN is bij hen  </a:t>
            </a:r>
            <a:endParaRPr b="0" lang="nl-NL" sz="36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29" dur="indefinite" restart="never" nodeType="tmRoot">
          <p:childTnLst>
            <p:seq>
              <p:cTn id="130" dur="indefinite" nodeType="mainSeq">
                <p:childTnLst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35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36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41" dur="500" fill="hold"/>
                                        <p:tgtEl>
                                          <p:spTgt spid="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42" dur="500" fill="hold"/>
                                        <p:tgtEl>
                                          <p:spTgt spid="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47" dur="500" fill="hold"/>
                                        <p:tgtEl>
                                          <p:spTgt spid="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48" dur="500" fill="hold"/>
                                        <p:tgtEl>
                                          <p:spTgt spid="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53" dur="500" fill="hold"/>
                                        <p:tgtEl>
                                          <p:spTgt spid="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54" dur="500" fill="hold"/>
                                        <p:tgtEl>
                                          <p:spTgt spid="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59" dur="500" fill="hold"/>
                                        <p:tgtEl>
                                          <p:spTgt spid="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60" dur="500" fill="hold"/>
                                        <p:tgtEl>
                                          <p:spTgt spid="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65" dur="500" fill="hold"/>
                                        <p:tgtEl>
                                          <p:spTgt spid="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66" dur="500" fill="hold"/>
                                        <p:tgtEl>
                                          <p:spTgt spid="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71" dur="500" fill="hold"/>
                                        <p:tgtEl>
                                          <p:spTgt spid="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72" dur="500" fill="hold"/>
                                        <p:tgtEl>
                                          <p:spTgt spid="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77" dur="500" fill="hold"/>
                                        <p:tgtEl>
                                          <p:spTgt spid="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78" dur="500" fill="hold"/>
                                        <p:tgtEl>
                                          <p:spTgt spid="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indent="0">
              <a:buNone/>
            </a:pPr>
            <a:endParaRPr b="0" lang="nl-NL" sz="4400" spc="-1" strike="noStrike">
              <a:solidFill>
                <a:srgbClr val="000000"/>
              </a:solidFill>
              <a:latin typeface="Calibri Light"/>
            </a:endParaRPr>
          </a:p>
        </p:txBody>
      </p:sp>
      <p:sp>
        <p:nvSpPr>
          <p:cNvPr id="93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rmAutofit/>
          </a:bodyPr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nl-NL" sz="3600" spc="-1" strike="noStrike">
                <a:solidFill>
                  <a:srgbClr val="000000"/>
                </a:solidFill>
                <a:latin typeface="Calibri"/>
              </a:rPr>
              <a:t>Op Hem moeten ze hun vertrouwen stellen</a:t>
            </a:r>
            <a:endParaRPr b="0" lang="nl-NL" sz="3600" spc="-1" strike="noStrike">
              <a:solidFill>
                <a:srgbClr val="000000"/>
              </a:solidFill>
              <a:latin typeface="Calibri"/>
            </a:endParaRP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nl-NL" sz="3600" spc="-1" strike="noStrike">
                <a:solidFill>
                  <a:srgbClr val="000000"/>
                </a:solidFill>
                <a:latin typeface="Calibri"/>
              </a:rPr>
              <a:t>Boodschapper zijn zowel van de verlossing (Israël) als van het oordeel (Egypte)</a:t>
            </a:r>
            <a:endParaRPr b="0" lang="nl-NL" sz="3600" spc="-1" strike="noStrike">
              <a:solidFill>
                <a:srgbClr val="000000"/>
              </a:solidFill>
              <a:latin typeface="Calibri"/>
            </a:endParaRP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nl-NL" sz="3600" spc="-1" strike="noStrike">
                <a:solidFill>
                  <a:srgbClr val="000000"/>
                </a:solidFill>
                <a:latin typeface="Calibri"/>
              </a:rPr>
              <a:t>Boodschapper van de God van Abraham, …..</a:t>
            </a:r>
            <a:endParaRPr b="0" lang="nl-NL" sz="36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79" dur="indefinite" restart="never" nodeType="tmRoot">
          <p:childTnLst>
            <p:seq>
              <p:cTn id="180" dur="indefinite" nodeType="mainSeq">
                <p:childTnLst>
                  <p:par>
                    <p:cTn id="181" fill="hold">
                      <p:stCondLst>
                        <p:cond delay="indefinite"/>
                      </p:stCondLst>
                      <p:childTnLst>
                        <p:par>
                          <p:cTn id="182" fill="hold">
                            <p:stCondLst>
                              <p:cond delay="0"/>
                            </p:stCondLst>
                            <p:childTnLst>
                              <p:par>
                                <p:cTn id="183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85" dur="500" fill="hold"/>
                                        <p:tgtEl>
                                          <p:spTgt spid="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86" dur="500" fill="hold"/>
                                        <p:tgtEl>
                                          <p:spTgt spid="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>
                      <p:stCondLst>
                        <p:cond delay="indefinite"/>
                      </p:stCondLst>
                      <p:childTnLst>
                        <p:par>
                          <p:cTn id="188" fill="hold">
                            <p:stCondLst>
                              <p:cond delay="0"/>
                            </p:stCondLst>
                            <p:childTnLst>
                              <p:par>
                                <p:cTn id="189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91" dur="500" fill="hold"/>
                                        <p:tgtEl>
                                          <p:spTgt spid="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92" dur="500" fill="hold"/>
                                        <p:tgtEl>
                                          <p:spTgt spid="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>
                      <p:stCondLst>
                        <p:cond delay="indefinite"/>
                      </p:stCondLst>
                      <p:childTnLst>
                        <p:par>
                          <p:cTn id="194" fill="hold">
                            <p:stCondLst>
                              <p:cond delay="0"/>
                            </p:stCondLst>
                            <p:childTnLst>
                              <p:par>
                                <p:cTn id="195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97" dur="500" fill="hold"/>
                                        <p:tgtEl>
                                          <p:spTgt spid="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98" dur="500" fill="hold"/>
                                        <p:tgtEl>
                                          <p:spTgt spid="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indent="0">
              <a:lnSpc>
                <a:spcPct val="90000"/>
              </a:lnSpc>
              <a:buNone/>
            </a:pPr>
            <a:r>
              <a:rPr b="0" lang="nl-NL" sz="4400" spc="-1" strike="noStrike">
                <a:solidFill>
                  <a:srgbClr val="000000"/>
                </a:solidFill>
                <a:latin typeface="Calibri Light"/>
              </a:rPr>
              <a:t>Geloof</a:t>
            </a:r>
            <a:endParaRPr b="0" lang="nl-NL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5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rmAutofit/>
          </a:bodyPr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nl-NL" sz="3600" spc="-1" strike="noStrike">
                <a:solidFill>
                  <a:srgbClr val="000000"/>
                </a:solidFill>
                <a:latin typeface="Calibri"/>
              </a:rPr>
              <a:t>IK BEN</a:t>
            </a:r>
            <a:endParaRPr b="0" lang="nl-NL" sz="3600" spc="-1" strike="noStrike">
              <a:solidFill>
                <a:srgbClr val="000000"/>
              </a:solidFill>
              <a:latin typeface="Calibri"/>
            </a:endParaRP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nl-NL" sz="3600" spc="-1" strike="noStrike">
                <a:solidFill>
                  <a:srgbClr val="000000"/>
                </a:solidFill>
                <a:latin typeface="Calibri"/>
              </a:rPr>
              <a:t>God verandert niet</a:t>
            </a:r>
            <a:endParaRPr b="0" lang="nl-NL" sz="3600" spc="-1" strike="noStrike">
              <a:solidFill>
                <a:srgbClr val="000000"/>
              </a:solidFill>
              <a:latin typeface="Calibri"/>
            </a:endParaRP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nl-NL" sz="3600" spc="-1" strike="noStrike">
                <a:solidFill>
                  <a:srgbClr val="000000"/>
                </a:solidFill>
                <a:latin typeface="Calibri"/>
              </a:rPr>
              <a:t>In bepaalde tijden werkt Hij anders</a:t>
            </a:r>
            <a:endParaRPr b="0" lang="nl-NL" sz="3600" spc="-1" strike="noStrike">
              <a:solidFill>
                <a:srgbClr val="000000"/>
              </a:solidFill>
              <a:latin typeface="Calibri"/>
            </a:endParaRP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nl-NL" sz="3600" spc="-1" strike="noStrike">
                <a:solidFill>
                  <a:srgbClr val="000000"/>
                </a:solidFill>
                <a:latin typeface="Calibri"/>
              </a:rPr>
              <a:t>Nu is het heden de tijd van genade</a:t>
            </a:r>
            <a:endParaRPr b="0" lang="nl-NL" sz="3600" spc="-1" strike="noStrike">
              <a:solidFill>
                <a:srgbClr val="000000"/>
              </a:solidFill>
              <a:latin typeface="Calibri"/>
            </a:endParaRP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nl-NL" sz="3600" spc="-1" strike="noStrike">
                <a:solidFill>
                  <a:srgbClr val="000000"/>
                </a:solidFill>
                <a:latin typeface="Calibri"/>
              </a:rPr>
              <a:t>Gaat …….., en </a:t>
            </a:r>
            <a:endParaRPr b="0" lang="nl-NL" sz="3600" spc="-1" strike="noStrike">
              <a:solidFill>
                <a:srgbClr val="000000"/>
              </a:solidFill>
              <a:latin typeface="Calibri"/>
            </a:endParaRP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nl-NL" sz="3600" spc="-1" strike="noStrike">
                <a:solidFill>
                  <a:srgbClr val="000000"/>
                </a:solidFill>
                <a:latin typeface="Calibri"/>
              </a:rPr>
              <a:t>Gods oordelen worden ondersteund door krachtige daden</a:t>
            </a:r>
            <a:endParaRPr b="0" lang="nl-NL" sz="36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99" dur="indefinite" restart="never" nodeType="tmRoot">
          <p:childTnLst>
            <p:seq>
              <p:cTn id="200" dur="indefinite" nodeType="mainSeq">
                <p:childTnLst>
                  <p:par>
                    <p:cTn id="201" fill="hold">
                      <p:stCondLst>
                        <p:cond delay="indefinite"/>
                      </p:stCondLst>
                      <p:childTnLst>
                        <p:par>
                          <p:cTn id="202" fill="hold">
                            <p:stCondLst>
                              <p:cond delay="0"/>
                            </p:stCondLst>
                            <p:childTnLst>
                              <p:par>
                                <p:cTn id="203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05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06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7" fill="hold">
                      <p:stCondLst>
                        <p:cond delay="indefinite"/>
                      </p:stCondLst>
                      <p:childTnLst>
                        <p:par>
                          <p:cTn id="208" fill="hold">
                            <p:stCondLst>
                              <p:cond delay="0"/>
                            </p:stCondLst>
                            <p:childTnLst>
                              <p:par>
                                <p:cTn id="209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11" dur="500" fill="hold"/>
                                        <p:tgtEl>
                                          <p:spTgt spid="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12" dur="500" fill="hold"/>
                                        <p:tgtEl>
                                          <p:spTgt spid="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3" fill="hold">
                      <p:stCondLst>
                        <p:cond delay="indefinite"/>
                      </p:stCondLst>
                      <p:childTnLst>
                        <p:par>
                          <p:cTn id="214" fill="hold">
                            <p:stCondLst>
                              <p:cond delay="0"/>
                            </p:stCondLst>
                            <p:childTnLst>
                              <p:par>
                                <p:cTn id="215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17" dur="500" fill="hold"/>
                                        <p:tgtEl>
                                          <p:spTgt spid="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18" dur="500" fill="hold"/>
                                        <p:tgtEl>
                                          <p:spTgt spid="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9" fill="hold">
                      <p:stCondLst>
                        <p:cond delay="indefinite"/>
                      </p:stCondLst>
                      <p:childTnLst>
                        <p:par>
                          <p:cTn id="220" fill="hold">
                            <p:stCondLst>
                              <p:cond delay="0"/>
                            </p:stCondLst>
                            <p:childTnLst>
                              <p:par>
                                <p:cTn id="221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23" dur="500" fill="hold"/>
                                        <p:tgtEl>
                                          <p:spTgt spid="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24" dur="500" fill="hold"/>
                                        <p:tgtEl>
                                          <p:spTgt spid="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5" fill="hold">
                      <p:stCondLst>
                        <p:cond delay="indefinite"/>
                      </p:stCondLst>
                      <p:childTnLst>
                        <p:par>
                          <p:cTn id="226" fill="hold">
                            <p:stCondLst>
                              <p:cond delay="0"/>
                            </p:stCondLst>
                            <p:childTnLst>
                              <p:par>
                                <p:cTn id="227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29" dur="500" fill="hold"/>
                                        <p:tgtEl>
                                          <p:spTgt spid="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30" dur="500" fill="hold"/>
                                        <p:tgtEl>
                                          <p:spTgt spid="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1" fill="hold">
                      <p:stCondLst>
                        <p:cond delay="indefinite"/>
                      </p:stCondLst>
                      <p:childTnLst>
                        <p:par>
                          <p:cTn id="232" fill="hold">
                            <p:stCondLst>
                              <p:cond delay="0"/>
                            </p:stCondLst>
                            <p:childTnLst>
                              <p:par>
                                <p:cTn id="233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35" dur="500" fill="hold"/>
                                        <p:tgtEl>
                                          <p:spTgt spid="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36" dur="500" fill="hold"/>
                                        <p:tgtEl>
                                          <p:spTgt spid="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7" fill="hold">
                      <p:stCondLst>
                        <p:cond delay="indefinite"/>
                      </p:stCondLst>
                      <p:childTnLst>
                        <p:par>
                          <p:cTn id="238" fill="hold">
                            <p:stCondLst>
                              <p:cond delay="0"/>
                            </p:stCondLst>
                            <p:childTnLst>
                              <p:par>
                                <p:cTn id="239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41" dur="500" fill="hold"/>
                                        <p:tgtEl>
                                          <p:spTgt spid="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42" dur="500" fill="hold"/>
                                        <p:tgtEl>
                                          <p:spTgt spid="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indent="0">
              <a:buNone/>
            </a:pPr>
            <a:endParaRPr b="0" lang="nl-NL" sz="4400" spc="-1" strike="noStrike">
              <a:solidFill>
                <a:srgbClr val="000000"/>
              </a:solidFill>
              <a:latin typeface="Calibri Light"/>
            </a:endParaRPr>
          </a:p>
        </p:txBody>
      </p:sp>
      <p:sp>
        <p:nvSpPr>
          <p:cNvPr id="97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rmAutofit/>
          </a:bodyPr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nl-NL" sz="3600" spc="-1" strike="noStrike">
                <a:solidFill>
                  <a:srgbClr val="000000"/>
                </a:solidFill>
                <a:latin typeface="Calibri"/>
              </a:rPr>
              <a:t>De verkondiging van het evangelie in de laatste tijd wordt ondersteund door wonderen en tekenen</a:t>
            </a:r>
            <a:endParaRPr b="0" lang="nl-NL" sz="3600" spc="-1" strike="noStrike">
              <a:solidFill>
                <a:srgbClr val="000000"/>
              </a:solidFill>
              <a:latin typeface="Calibri"/>
            </a:endParaRP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nl-NL" sz="3600" spc="-1" strike="noStrike">
                <a:solidFill>
                  <a:srgbClr val="000000"/>
                </a:solidFill>
                <a:latin typeface="Calibri"/>
              </a:rPr>
              <a:t>Vooral in de beginperiode van het christelijke geloof</a:t>
            </a:r>
            <a:endParaRPr b="0" lang="nl-NL" sz="3600" spc="-1" strike="noStrike">
              <a:solidFill>
                <a:srgbClr val="000000"/>
              </a:solidFill>
              <a:latin typeface="Calibri"/>
            </a:endParaRP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nl-NL" sz="3600" spc="-1" strike="noStrike">
                <a:solidFill>
                  <a:srgbClr val="000000"/>
                </a:solidFill>
                <a:latin typeface="Calibri"/>
              </a:rPr>
              <a:t>Het grootste wonder is bekering, wedergeboorte en de inwoning van Gods Heilige Geest</a:t>
            </a:r>
            <a:endParaRPr b="0" lang="nl-NL" sz="3600" spc="-1" strike="noStrike">
              <a:solidFill>
                <a:srgbClr val="000000"/>
              </a:solidFill>
              <a:latin typeface="Calibri"/>
            </a:endParaRP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nl-NL" sz="3600" spc="-1" strike="noStrike">
                <a:solidFill>
                  <a:srgbClr val="000000"/>
                </a:solidFill>
                <a:latin typeface="Calibri"/>
              </a:rPr>
              <a:t>Christus wordt zichtbaar in de gelovige </a:t>
            </a:r>
            <a:endParaRPr b="0" lang="nl-NL" sz="36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243" dur="indefinite" restart="never" nodeType="tmRoot">
          <p:childTnLst>
            <p:seq>
              <p:cTn id="244" dur="indefinite" nodeType="mainSeq">
                <p:childTnLst>
                  <p:par>
                    <p:cTn id="245" fill="hold">
                      <p:stCondLst>
                        <p:cond delay="indefinite"/>
                      </p:stCondLst>
                      <p:childTnLst>
                        <p:par>
                          <p:cTn id="246" fill="hold">
                            <p:stCondLst>
                              <p:cond delay="0"/>
                            </p:stCondLst>
                            <p:childTnLst>
                              <p:par>
                                <p:cTn id="247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49" dur="500" fill="hold"/>
                                        <p:tgtEl>
                                          <p:spTgt spid="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50" dur="500" fill="hold"/>
                                        <p:tgtEl>
                                          <p:spTgt spid="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1" fill="hold">
                      <p:stCondLst>
                        <p:cond delay="indefinite"/>
                      </p:stCondLst>
                      <p:childTnLst>
                        <p:par>
                          <p:cTn id="252" fill="hold">
                            <p:stCondLst>
                              <p:cond delay="0"/>
                            </p:stCondLst>
                            <p:childTnLst>
                              <p:par>
                                <p:cTn id="253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55" dur="500" fill="hold"/>
                                        <p:tgtEl>
                                          <p:spTgt spid="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56" dur="500" fill="hold"/>
                                        <p:tgtEl>
                                          <p:spTgt spid="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7" fill="hold">
                      <p:stCondLst>
                        <p:cond delay="indefinite"/>
                      </p:stCondLst>
                      <p:childTnLst>
                        <p:par>
                          <p:cTn id="258" fill="hold">
                            <p:stCondLst>
                              <p:cond delay="0"/>
                            </p:stCondLst>
                            <p:childTnLst>
                              <p:par>
                                <p:cTn id="259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61" dur="500" fill="hold"/>
                                        <p:tgtEl>
                                          <p:spTgt spid="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62" dur="500" fill="hold"/>
                                        <p:tgtEl>
                                          <p:spTgt spid="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3" fill="hold">
                      <p:stCondLst>
                        <p:cond delay="indefinite"/>
                      </p:stCondLst>
                      <p:childTnLst>
                        <p:par>
                          <p:cTn id="264" fill="hold">
                            <p:stCondLst>
                              <p:cond delay="0"/>
                            </p:stCondLst>
                            <p:childTnLst>
                              <p:par>
                                <p:cTn id="265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67" dur="500" fill="hold"/>
                                        <p:tgtEl>
                                          <p:spTgt spid="9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68" dur="500" fill="hold"/>
                                        <p:tgtEl>
                                          <p:spTgt spid="9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indent="0">
              <a:lnSpc>
                <a:spcPct val="90000"/>
              </a:lnSpc>
              <a:buNone/>
            </a:pPr>
            <a:r>
              <a:rPr b="0" lang="nl-NL" sz="4400" spc="-1" strike="noStrike">
                <a:solidFill>
                  <a:srgbClr val="000000"/>
                </a:solidFill>
                <a:latin typeface="Calibri Light"/>
              </a:rPr>
              <a:t>God gaat grote dingen doen</a:t>
            </a:r>
            <a:endParaRPr b="0" lang="nl-NL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9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rmAutofit/>
          </a:bodyPr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nl-NL" sz="3600" spc="-1" strike="noStrike">
                <a:solidFill>
                  <a:srgbClr val="000000"/>
                </a:solidFill>
                <a:latin typeface="Calibri"/>
              </a:rPr>
              <a:t>Kosmologisch (schepping)</a:t>
            </a:r>
            <a:endParaRPr b="0" lang="nl-NL" sz="3600" spc="-1" strike="noStrike">
              <a:solidFill>
                <a:srgbClr val="000000"/>
              </a:solidFill>
              <a:latin typeface="Calibri"/>
            </a:endParaRP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nl-NL" sz="3600" spc="-1" strike="noStrike">
                <a:solidFill>
                  <a:srgbClr val="000000"/>
                </a:solidFill>
                <a:latin typeface="Calibri"/>
              </a:rPr>
              <a:t>Geografisch (een nieuw land)</a:t>
            </a:r>
            <a:endParaRPr b="0" lang="nl-NL" sz="3600" spc="-1" strike="noStrike">
              <a:solidFill>
                <a:srgbClr val="000000"/>
              </a:solidFill>
              <a:latin typeface="Calibri"/>
            </a:endParaRP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nl-NL" sz="3600" spc="-1" strike="noStrike">
                <a:solidFill>
                  <a:srgbClr val="000000"/>
                </a:solidFill>
                <a:latin typeface="Calibri"/>
              </a:rPr>
              <a:t>Moreel (nieuw leven)</a:t>
            </a:r>
            <a:endParaRPr b="0" lang="nl-NL" sz="3600" spc="-1" strike="noStrike">
              <a:solidFill>
                <a:srgbClr val="000000"/>
              </a:solidFill>
              <a:latin typeface="Calibri"/>
            </a:endParaRP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nl-NL" sz="3600" spc="-1" strike="noStrike">
                <a:solidFill>
                  <a:srgbClr val="000000"/>
                </a:solidFill>
                <a:latin typeface="Calibri"/>
              </a:rPr>
              <a:t>Soteriologisch (als Redder)</a:t>
            </a:r>
            <a:endParaRPr b="0" lang="nl-NL" sz="3600" spc="-1" strike="noStrike">
              <a:solidFill>
                <a:srgbClr val="000000"/>
              </a:solidFill>
              <a:latin typeface="Calibri"/>
            </a:endParaRP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nl-NL" sz="3600" spc="-1" strike="noStrike">
                <a:solidFill>
                  <a:srgbClr val="000000"/>
                </a:solidFill>
                <a:latin typeface="Calibri"/>
              </a:rPr>
              <a:t>Waarom?</a:t>
            </a:r>
            <a:endParaRPr b="0" lang="nl-NL" sz="3600" spc="-1" strike="noStrike">
              <a:solidFill>
                <a:srgbClr val="000000"/>
              </a:solidFill>
              <a:latin typeface="Calibri"/>
            </a:endParaRP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nl-NL" sz="3600" spc="-1" strike="noStrike">
                <a:solidFill>
                  <a:srgbClr val="000000"/>
                </a:solidFill>
                <a:latin typeface="Calibri"/>
              </a:rPr>
              <a:t>IK BEN ……  </a:t>
            </a:r>
            <a:endParaRPr b="0" lang="nl-NL" sz="36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269" dur="indefinite" restart="never" nodeType="tmRoot">
          <p:childTnLst>
            <p:seq>
              <p:cTn id="270" dur="indefinite" nodeType="mainSeq">
                <p:childTnLst>
                  <p:par>
                    <p:cTn id="271" fill="hold">
                      <p:stCondLst>
                        <p:cond delay="indefinite"/>
                      </p:stCondLst>
                      <p:childTnLst>
                        <p:par>
                          <p:cTn id="272" fill="hold">
                            <p:stCondLst>
                              <p:cond delay="0"/>
                            </p:stCondLst>
                            <p:childTnLst>
                              <p:par>
                                <p:cTn id="273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75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76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7" fill="hold">
                      <p:stCondLst>
                        <p:cond delay="indefinite"/>
                      </p:stCondLst>
                      <p:childTnLst>
                        <p:par>
                          <p:cTn id="278" fill="hold">
                            <p:stCondLst>
                              <p:cond delay="0"/>
                            </p:stCondLst>
                            <p:childTnLst>
                              <p:par>
                                <p:cTn id="279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81" dur="500" fill="hold"/>
                                        <p:tgtEl>
                                          <p:spTgt spid="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82" dur="500" fill="hold"/>
                                        <p:tgtEl>
                                          <p:spTgt spid="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3" fill="hold">
                      <p:stCondLst>
                        <p:cond delay="indefinite"/>
                      </p:stCondLst>
                      <p:childTnLst>
                        <p:par>
                          <p:cTn id="284" fill="hold">
                            <p:stCondLst>
                              <p:cond delay="0"/>
                            </p:stCondLst>
                            <p:childTnLst>
                              <p:par>
                                <p:cTn id="285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87" dur="500" fill="hold"/>
                                        <p:tgtEl>
                                          <p:spTgt spid="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88" dur="500" fill="hold"/>
                                        <p:tgtEl>
                                          <p:spTgt spid="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9" fill="hold">
                      <p:stCondLst>
                        <p:cond delay="indefinite"/>
                      </p:stCondLst>
                      <p:childTnLst>
                        <p:par>
                          <p:cTn id="290" fill="hold">
                            <p:stCondLst>
                              <p:cond delay="0"/>
                            </p:stCondLst>
                            <p:childTnLst>
                              <p:par>
                                <p:cTn id="291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93" dur="500" fill="hold"/>
                                        <p:tgtEl>
                                          <p:spTgt spid="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94" dur="500" fill="hold"/>
                                        <p:tgtEl>
                                          <p:spTgt spid="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5" fill="hold">
                      <p:stCondLst>
                        <p:cond delay="indefinite"/>
                      </p:stCondLst>
                      <p:childTnLst>
                        <p:par>
                          <p:cTn id="296" fill="hold">
                            <p:stCondLst>
                              <p:cond delay="0"/>
                            </p:stCondLst>
                            <p:childTnLst>
                              <p:par>
                                <p:cTn id="297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99" dur="500" fill="hold"/>
                                        <p:tgtEl>
                                          <p:spTgt spid="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00" dur="500" fill="hold"/>
                                        <p:tgtEl>
                                          <p:spTgt spid="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1" fill="hold">
                      <p:stCondLst>
                        <p:cond delay="indefinite"/>
                      </p:stCondLst>
                      <p:childTnLst>
                        <p:par>
                          <p:cTn id="302" fill="hold">
                            <p:stCondLst>
                              <p:cond delay="0"/>
                            </p:stCondLst>
                            <p:childTnLst>
                              <p:par>
                                <p:cTn id="303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05" dur="500" fill="hold"/>
                                        <p:tgtEl>
                                          <p:spTgt spid="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06" dur="500" fill="hold"/>
                                        <p:tgtEl>
                                          <p:spTgt spid="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7" fill="hold">
                      <p:stCondLst>
                        <p:cond delay="indefinite"/>
                      </p:stCondLst>
                      <p:childTnLst>
                        <p:par>
                          <p:cTn id="308" fill="hold">
                            <p:stCondLst>
                              <p:cond delay="0"/>
                            </p:stCondLst>
                            <p:childTnLst>
                              <p:par>
                                <p:cTn id="309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11" dur="500" fill="hold"/>
                                        <p:tgtEl>
                                          <p:spTgt spid="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12" dur="500" fill="hold"/>
                                        <p:tgtEl>
                                          <p:spTgt spid="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Kantoorthema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Kantoorthema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199</TotalTime>
  <Application>LibreOffice/7.5.5.2$Windows_X86_64 LibreOffice_project/ca8fe7424262805f223b9a2334bc7181abbcbf5e</Application>
  <AppVersion>15.0000</AppVersion>
  <Words>789</Words>
  <Paragraphs>84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2025-09-20T17:10:56Z</dcterms:created>
  <dc:creator>Rennie Schoorstra</dc:creator>
  <dc:description/>
  <dc:language>nl-NL</dc:language>
  <cp:lastModifiedBy>Ben Mol</cp:lastModifiedBy>
  <dcterms:modified xsi:type="dcterms:W3CDTF">2025-09-21T07:38:56Z</dcterms:modified>
  <cp:revision>17</cp:revision>
  <dc:subject/>
  <dc:title>De God van Abraham, Izak en Jakob, gaat grote dingen doen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Breedbeeld</vt:lpwstr>
  </property>
  <property fmtid="{D5CDD505-2E9C-101B-9397-08002B2CF9AE}" pid="3" name="Slides">
    <vt:i4>20</vt:i4>
  </property>
</Properties>
</file>