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8" r:id="rId2"/>
    <p:sldId id="389" r:id="rId3"/>
    <p:sldId id="390" r:id="rId4"/>
    <p:sldId id="391" r:id="rId5"/>
    <p:sldId id="392" r:id="rId6"/>
    <p:sldId id="394" r:id="rId7"/>
    <p:sldId id="393" r:id="rId8"/>
    <p:sldId id="395" r:id="rId9"/>
    <p:sldId id="396" r:id="rId10"/>
    <p:sldId id="397" r:id="rId11"/>
    <p:sldId id="398" r:id="rId12"/>
    <p:sldId id="400" r:id="rId13"/>
    <p:sldId id="401" r:id="rId14"/>
    <p:sldId id="39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BE421E"/>
    <a:srgbClr val="FF8F29"/>
    <a:srgbClr val="BFA09E"/>
    <a:srgbClr val="2F2D09"/>
    <a:srgbClr val="E6E6E6"/>
    <a:srgbClr val="101313"/>
    <a:srgbClr val="0C0E0F"/>
    <a:srgbClr val="FFF8F0"/>
    <a:srgbClr val="1B1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210C3-BBF4-D5F0-2EF2-3C2858C78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1FF093-570C-D39F-DEE1-99FF55DF0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03C75B-BF47-3EE7-4F65-1C5CEC2D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18BA8B-D975-E91B-6945-57323080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FEB90C-D5D4-79A9-CB36-38A2215A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3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A49C6-46DD-9B77-9820-77D0BE3D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00CD66-4632-B181-5D61-311542B36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ED77BB-2CBB-DB36-0B92-4D2A2C75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110FF3-A4D5-399E-824B-68833FAF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71249-A944-E2D8-911E-D95199C7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43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663744-E89D-B1BC-706A-18C72D7B7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D4C437-C1E3-02C8-E5D6-5CEC465DE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87583D-1154-5363-B719-EBFB7FCF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A729E1-DA46-4291-D841-4A731DCC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47FD63-1652-A078-7C28-036DBFDF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65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845CF-39D0-CB3F-7084-52C8B0E3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3A847C-1303-3089-2EEE-E3C10A2E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094732-8D73-4048-01AD-C1A05857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E0C3C-679E-8238-E08C-1A633D8E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2B7259-8F5A-AAC3-1369-B08EC6EC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7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83868-0AA3-89D0-B7D5-14F29F6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1479D3-F3DC-1BF2-BF76-099D280B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55724E-4B76-FF6E-CBD6-F5DB578D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610EDD-F208-C2D5-FD29-C445A16F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26647-98AC-70E4-3DF1-98BC0D30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6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1A108-9F71-DFDC-1212-C61E81BE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A24AA-A5B2-7B25-3A0F-6519D9A9E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AD357C-6FBF-4B94-6803-94787F76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7DF1C8-08A2-FBC1-3647-B2C52A50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193C4D-8AF4-4113-128B-E0A1D875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5A90DE-9202-17A8-EF46-27864947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61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EE535-D2E4-79F3-E06B-E82280BA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C3F0B3-F208-A05A-BE00-D3870283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004663-8B5B-8C47-19FF-AA258F25B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2148ED-9D94-5137-0DF1-FD4CDE131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CA8D60-34F6-9CD9-E8BD-E7F192FE5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0F073F-B55D-1358-3D04-A7C10CA9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6B5FA5-6676-AD89-2753-0A430A74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A3602F-1AF9-3905-5F1D-29CD1AB1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6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4AF53-A180-F19C-BC8B-870D852A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87BBED-D5FF-778F-6B5A-1DD3B33B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AE5740-AC6B-EFA7-DAA1-7FEDA152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D351CF-B619-D319-3113-3A7207A1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8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EBE662-D805-FF0F-4C12-947D8BF9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8B3BD4-2D4C-99B3-128B-8D854AF6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1C9AFD-17B6-70D8-3BBB-429D0AE1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9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2FB3D-3A5A-E9F6-60E1-ED4DE917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0B40FC-139C-8DC0-906D-7CED031F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BA1430-605E-C3C9-E0D9-32D27229A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8F981C-F292-1E5C-FFF5-24C1A701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DE4E57-C726-0ADA-7C06-CFCD2FDB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8C8296-B30A-EFF9-8EAC-0DBDC4C4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20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D8179-2D54-C7FD-84F3-FB7B1396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63EF30-32E1-03A9-A927-954EC36D5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6C8157-9A78-2242-F404-D58FBBDCB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9D2E94-28D0-FA47-2101-B03B7213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962553-DB04-7D28-A7D8-2AFCE38A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352B37-80B7-C137-20FA-F3E7A396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45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74DDEA-1146-6F52-8C33-A043EB58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FD1034-72CC-C22D-B25A-FFE55EBEA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5C24B5-B668-0E7A-BC88-C3D4EF1C8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7715-E35D-4D4A-AC7B-AF07C9CF233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D9B464-0BC2-5F56-BAC0-170B0F1E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97008-BB98-1116-3620-8E6421FB1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E789-47BC-4474-86FA-D45BF576B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ljarden sprinkhanen verwoesten oogst in Oost-Afrika">
            <a:extLst>
              <a:ext uri="{FF2B5EF4-FFF2-40B4-BE49-F238E27FC236}">
                <a16:creationId xmlns:a16="http://schemas.microsoft.com/office/drawing/2014/main" id="{83AA194D-32FA-D8F4-8210-DDEA174EFE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9" y="0"/>
            <a:ext cx="10301681" cy="686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C5D7700-0FDB-BDAB-5750-42516D44F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0"/>
            <a:ext cx="10599576" cy="68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at kunnen we leren van het leven van Paulus? - Bijbelwoord.nl">
            <a:extLst>
              <a:ext uri="{FF2B5EF4-FFF2-40B4-BE49-F238E27FC236}">
                <a16:creationId xmlns:a16="http://schemas.microsoft.com/office/drawing/2014/main" id="{05965769-A94C-0CDE-29AA-C9522AF3A4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4" y="-8398"/>
            <a:ext cx="11457992" cy="68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6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uit, appels en mandarijnen in een rieten mand Aan wit achtergrond.  11852404 stockfoto bij Vecteezy">
            <a:extLst>
              <a:ext uri="{FF2B5EF4-FFF2-40B4-BE49-F238E27FC236}">
                <a16:creationId xmlns:a16="http://schemas.microsoft.com/office/drawing/2014/main" id="{02DF973A-18FD-E8ED-F124-71759AA6A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0"/>
            <a:ext cx="1204436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5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nderden lijken gevonden in Nigeriaanse stad | Het Parool">
            <a:extLst>
              <a:ext uri="{FF2B5EF4-FFF2-40B4-BE49-F238E27FC236}">
                <a16:creationId xmlns:a16="http://schemas.microsoft.com/office/drawing/2014/main" id="{854BF6C8-784A-D46C-56E7-B14A7B79A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9" y="628650"/>
            <a:ext cx="10337977" cy="54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3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ie zijn de 144.000 in het Bijbelboek Openbaring? - Bijbelwoord.nl">
            <a:extLst>
              <a:ext uri="{FF2B5EF4-FFF2-40B4-BE49-F238E27FC236}">
                <a16:creationId xmlns:a16="http://schemas.microsoft.com/office/drawing/2014/main" id="{D060A925-43AF-ED18-2CF2-60CD539AD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2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eiten op Wie God is - HHJO">
            <a:extLst>
              <a:ext uri="{FF2B5EF4-FFF2-40B4-BE49-F238E27FC236}">
                <a16:creationId xmlns:a16="http://schemas.microsoft.com/office/drawing/2014/main" id="{427EF6ED-77A1-611C-61AB-0BB924D4D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69"/>
            <a:ext cx="12227544" cy="64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5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der na angstaanjagende vuurzee: 'We hebben 't gered' - De Limburger  Mobile">
            <a:extLst>
              <a:ext uri="{FF2B5EF4-FFF2-40B4-BE49-F238E27FC236}">
                <a16:creationId xmlns:a16="http://schemas.microsoft.com/office/drawing/2014/main" id="{A0DE410F-AD9A-1CF2-502E-7C226D5F5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" y="0"/>
            <a:ext cx="10310327" cy="6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2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9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C3F2390-E214-73AD-4090-FD7AF4D7B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3" y="0"/>
            <a:ext cx="10403633" cy="6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9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Jzeren schietlood / paslood met houten blokje | ProVeiling.nl">
            <a:extLst>
              <a:ext uri="{FF2B5EF4-FFF2-40B4-BE49-F238E27FC236}">
                <a16:creationId xmlns:a16="http://schemas.microsoft.com/office/drawing/2014/main" id="{7A65F965-B0A6-A4CA-DFE3-680A61465C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3214"/>
          <a:stretch/>
        </p:blipFill>
        <p:spPr bwMode="auto">
          <a:xfrm>
            <a:off x="0" y="88641"/>
            <a:ext cx="12185706" cy="66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0A78480-4728-0B66-5DF6-9997C4B6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0" y="0"/>
            <a:ext cx="8406882" cy="68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3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od - Wikipedia">
            <a:extLst>
              <a:ext uri="{FF2B5EF4-FFF2-40B4-BE49-F238E27FC236}">
                <a16:creationId xmlns:a16="http://schemas.microsoft.com/office/drawing/2014/main" id="{DCE49400-BF22-BA15-4301-71160AEDE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14" y="1253331"/>
            <a:ext cx="5439172" cy="43513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B7FD2F-5AC9-C3A8-2A25-BE470D154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-16328"/>
            <a:ext cx="9165771" cy="6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2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B5AFFC-2FC2-B711-6742-DFC0C7F2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1769" r="1580" b="1769"/>
          <a:stretch/>
        </p:blipFill>
        <p:spPr>
          <a:xfrm>
            <a:off x="3142860" y="0"/>
            <a:ext cx="5497286" cy="68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44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AMOS 6</dc:title>
  <dc:creator>Dieuwke Geurts</dc:creator>
  <cp:lastModifiedBy>Henk Geurts</cp:lastModifiedBy>
  <cp:revision>12</cp:revision>
  <dcterms:created xsi:type="dcterms:W3CDTF">2023-05-10T14:14:42Z</dcterms:created>
  <dcterms:modified xsi:type="dcterms:W3CDTF">2023-09-27T14:11:52Z</dcterms:modified>
</cp:coreProperties>
</file>