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3" r:id="rId11"/>
    <p:sldId id="267" r:id="rId12"/>
    <p:sldId id="266" r:id="rId13"/>
    <p:sldId id="269" r:id="rId14"/>
    <p:sldId id="268" r:id="rId15"/>
    <p:sldId id="270" r:id="rId16"/>
    <p:sldId id="271" r:id="rId17"/>
    <p:sldId id="273" r:id="rId18"/>
    <p:sldId id="274"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20" d="100"/>
          <a:sy n="120" d="100"/>
        </p:scale>
        <p:origin x="2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 de boer" userId="31f91415800d8add" providerId="LiveId" clId="{6C4D16C6-1983-428B-88A1-556E6D229524}"/>
    <pc:docChg chg="undo custSel addSld delSld modSld">
      <pc:chgData name="johan de boer" userId="31f91415800d8add" providerId="LiveId" clId="{6C4D16C6-1983-428B-88A1-556E6D229524}" dt="2026-04-25T21:47:19.942" v="577" actId="47"/>
      <pc:docMkLst>
        <pc:docMk/>
      </pc:docMkLst>
      <pc:sldChg chg="addSp delSp modSp mod">
        <pc:chgData name="johan de boer" userId="31f91415800d8add" providerId="LiveId" clId="{6C4D16C6-1983-428B-88A1-556E6D229524}" dt="2026-04-25T21:18:35.497" v="178" actId="14100"/>
        <pc:sldMkLst>
          <pc:docMk/>
          <pc:sldMk cId="82013835" sldId="266"/>
        </pc:sldMkLst>
        <pc:spChg chg="mod">
          <ac:chgData name="johan de boer" userId="31f91415800d8add" providerId="LiveId" clId="{6C4D16C6-1983-428B-88A1-556E6D229524}" dt="2026-04-25T21:14:25.109" v="172" actId="20577"/>
          <ac:spMkLst>
            <pc:docMk/>
            <pc:sldMk cId="82013835" sldId="266"/>
            <ac:spMk id="2" creationId="{521B3E20-CB94-1FD3-4E6D-62E3D55BA793}"/>
          </ac:spMkLst>
        </pc:spChg>
        <pc:spChg chg="del mod">
          <ac:chgData name="johan de boer" userId="31f91415800d8add" providerId="LiveId" clId="{6C4D16C6-1983-428B-88A1-556E6D229524}" dt="2026-04-25T21:14:02.375" v="164" actId="22"/>
          <ac:spMkLst>
            <pc:docMk/>
            <pc:sldMk cId="82013835" sldId="266"/>
            <ac:spMk id="3" creationId="{3205C8D8-20FD-6011-8D77-5139E44D5476}"/>
          </ac:spMkLst>
        </pc:spChg>
        <pc:spChg chg="add mod">
          <ac:chgData name="johan de boer" userId="31f91415800d8add" providerId="LiveId" clId="{6C4D16C6-1983-428B-88A1-556E6D229524}" dt="2026-04-25T21:18:14.567" v="177" actId="207"/>
          <ac:spMkLst>
            <pc:docMk/>
            <pc:sldMk cId="82013835" sldId="266"/>
            <ac:spMk id="7" creationId="{7422EF71-3FF7-B83C-8323-8920FF999440}"/>
          </ac:spMkLst>
        </pc:spChg>
        <pc:picChg chg="add mod ord">
          <ac:chgData name="johan de boer" userId="31f91415800d8add" providerId="LiveId" clId="{6C4D16C6-1983-428B-88A1-556E6D229524}" dt="2026-04-25T21:18:35.497" v="178" actId="14100"/>
          <ac:picMkLst>
            <pc:docMk/>
            <pc:sldMk cId="82013835" sldId="266"/>
            <ac:picMk id="5" creationId="{DF892F64-33F9-6B3F-111F-26446697A5A2}"/>
          </ac:picMkLst>
        </pc:picChg>
      </pc:sldChg>
      <pc:sldChg chg="addSp modSp new mod">
        <pc:chgData name="johan de boer" userId="31f91415800d8add" providerId="LiveId" clId="{6C4D16C6-1983-428B-88A1-556E6D229524}" dt="2026-04-25T21:22:17.139" v="227" actId="14100"/>
        <pc:sldMkLst>
          <pc:docMk/>
          <pc:sldMk cId="513405220" sldId="268"/>
        </pc:sldMkLst>
        <pc:spChg chg="mod">
          <ac:chgData name="johan de boer" userId="31f91415800d8add" providerId="LiveId" clId="{6C4D16C6-1983-428B-88A1-556E6D229524}" dt="2026-04-25T21:19:38.185" v="212" actId="20577"/>
          <ac:spMkLst>
            <pc:docMk/>
            <pc:sldMk cId="513405220" sldId="268"/>
            <ac:spMk id="2" creationId="{0E3E7D76-21E0-89AD-97AE-14744D6D4973}"/>
          </ac:spMkLst>
        </pc:spChg>
        <pc:spChg chg="mod">
          <ac:chgData name="johan de boer" userId="31f91415800d8add" providerId="LiveId" clId="{6C4D16C6-1983-428B-88A1-556E6D229524}" dt="2026-04-25T21:21:24.903" v="224" actId="14100"/>
          <ac:spMkLst>
            <pc:docMk/>
            <pc:sldMk cId="513405220" sldId="268"/>
            <ac:spMk id="3" creationId="{8873C170-0E59-68D8-7A7F-16DF8CA43C9B}"/>
          </ac:spMkLst>
        </pc:spChg>
        <pc:picChg chg="add mod">
          <ac:chgData name="johan de boer" userId="31f91415800d8add" providerId="LiveId" clId="{6C4D16C6-1983-428B-88A1-556E6D229524}" dt="2026-04-25T21:22:17.139" v="227" actId="14100"/>
          <ac:picMkLst>
            <pc:docMk/>
            <pc:sldMk cId="513405220" sldId="268"/>
            <ac:picMk id="5" creationId="{AFF963F6-9B5A-E02B-BA72-7180C1CE1376}"/>
          </ac:picMkLst>
        </pc:picChg>
      </pc:sldChg>
      <pc:sldChg chg="addSp modSp new mod">
        <pc:chgData name="johan de boer" userId="31f91415800d8add" providerId="LiveId" clId="{6C4D16C6-1983-428B-88A1-556E6D229524}" dt="2026-04-25T21:08:55.148" v="163" actId="207"/>
        <pc:sldMkLst>
          <pc:docMk/>
          <pc:sldMk cId="1125924526" sldId="269"/>
        </pc:sldMkLst>
        <pc:spChg chg="add mod">
          <ac:chgData name="johan de boer" userId="31f91415800d8add" providerId="LiveId" clId="{6C4D16C6-1983-428B-88A1-556E6D229524}" dt="2026-04-25T21:08:55.148" v="163" actId="207"/>
          <ac:spMkLst>
            <pc:docMk/>
            <pc:sldMk cId="1125924526" sldId="269"/>
            <ac:spMk id="3" creationId="{650AFA57-CB09-BC42-829B-0E7C5CE609CB}"/>
          </ac:spMkLst>
        </pc:spChg>
      </pc:sldChg>
      <pc:sldChg chg="modSp new mod">
        <pc:chgData name="johan de boer" userId="31f91415800d8add" providerId="LiveId" clId="{6C4D16C6-1983-428B-88A1-556E6D229524}" dt="2026-04-25T21:32:40.666" v="421" actId="207"/>
        <pc:sldMkLst>
          <pc:docMk/>
          <pc:sldMk cId="2768792830" sldId="270"/>
        </pc:sldMkLst>
        <pc:spChg chg="mod">
          <ac:chgData name="johan de boer" userId="31f91415800d8add" providerId="LiveId" clId="{6C4D16C6-1983-428B-88A1-556E6D229524}" dt="2026-04-25T21:25:55.488" v="279" actId="14100"/>
          <ac:spMkLst>
            <pc:docMk/>
            <pc:sldMk cId="2768792830" sldId="270"/>
            <ac:spMk id="2" creationId="{2ADFFDD6-5CA2-4155-960C-1D3E9AE3AF58}"/>
          </ac:spMkLst>
        </pc:spChg>
        <pc:spChg chg="mod">
          <ac:chgData name="johan de boer" userId="31f91415800d8add" providerId="LiveId" clId="{6C4D16C6-1983-428B-88A1-556E6D229524}" dt="2026-04-25T21:32:40.666" v="421" actId="207"/>
          <ac:spMkLst>
            <pc:docMk/>
            <pc:sldMk cId="2768792830" sldId="270"/>
            <ac:spMk id="3" creationId="{ACCFFFF8-2D46-B087-59DC-AE7EFAD237C4}"/>
          </ac:spMkLst>
        </pc:spChg>
      </pc:sldChg>
      <pc:sldChg chg="modSp new mod">
        <pc:chgData name="johan de boer" userId="31f91415800d8add" providerId="LiveId" clId="{6C4D16C6-1983-428B-88A1-556E6D229524}" dt="2026-04-25T21:41:54.082" v="564" actId="255"/>
        <pc:sldMkLst>
          <pc:docMk/>
          <pc:sldMk cId="470947816" sldId="271"/>
        </pc:sldMkLst>
        <pc:spChg chg="mod">
          <ac:chgData name="johan de boer" userId="31f91415800d8add" providerId="LiveId" clId="{6C4D16C6-1983-428B-88A1-556E6D229524}" dt="2026-04-25T21:35:06.909" v="471" actId="14100"/>
          <ac:spMkLst>
            <pc:docMk/>
            <pc:sldMk cId="470947816" sldId="271"/>
            <ac:spMk id="2" creationId="{BA0D30F0-5632-056D-9FF0-11150847D7FD}"/>
          </ac:spMkLst>
        </pc:spChg>
        <pc:spChg chg="mod">
          <ac:chgData name="johan de boer" userId="31f91415800d8add" providerId="LiveId" clId="{6C4D16C6-1983-428B-88A1-556E6D229524}" dt="2026-04-25T21:41:54.082" v="564" actId="255"/>
          <ac:spMkLst>
            <pc:docMk/>
            <pc:sldMk cId="470947816" sldId="271"/>
            <ac:spMk id="3" creationId="{F521D541-921C-128B-03DC-B8C2860F56EB}"/>
          </ac:spMkLst>
        </pc:spChg>
      </pc:sldChg>
      <pc:sldChg chg="new del">
        <pc:chgData name="johan de boer" userId="31f91415800d8add" providerId="LiveId" clId="{6C4D16C6-1983-428B-88A1-556E6D229524}" dt="2026-04-25T21:47:19.942" v="577" actId="47"/>
        <pc:sldMkLst>
          <pc:docMk/>
          <pc:sldMk cId="1337088008" sldId="272"/>
        </pc:sldMkLst>
      </pc:sldChg>
      <pc:sldChg chg="addSp modSp new mod">
        <pc:chgData name="johan de boer" userId="31f91415800d8add" providerId="LiveId" clId="{6C4D16C6-1983-428B-88A1-556E6D229524}" dt="2026-04-25T21:45:54.760" v="570" actId="14100"/>
        <pc:sldMkLst>
          <pc:docMk/>
          <pc:sldMk cId="1660696813" sldId="273"/>
        </pc:sldMkLst>
        <pc:spChg chg="add mod">
          <ac:chgData name="johan de boer" userId="31f91415800d8add" providerId="LiveId" clId="{6C4D16C6-1983-428B-88A1-556E6D229524}" dt="2026-04-25T21:45:54.760" v="570" actId="14100"/>
          <ac:spMkLst>
            <pc:docMk/>
            <pc:sldMk cId="1660696813" sldId="273"/>
            <ac:spMk id="3" creationId="{D4779187-7570-670E-BA2F-72CD305F948F}"/>
          </ac:spMkLst>
        </pc:spChg>
      </pc:sldChg>
      <pc:sldChg chg="addSp modSp new mod">
        <pc:chgData name="johan de boer" userId="31f91415800d8add" providerId="LiveId" clId="{6C4D16C6-1983-428B-88A1-556E6D229524}" dt="2026-04-25T21:47:10.638" v="576" actId="20577"/>
        <pc:sldMkLst>
          <pc:docMk/>
          <pc:sldMk cId="2337470995" sldId="274"/>
        </pc:sldMkLst>
        <pc:spChg chg="add mod">
          <ac:chgData name="johan de boer" userId="31f91415800d8add" providerId="LiveId" clId="{6C4D16C6-1983-428B-88A1-556E6D229524}" dt="2026-04-25T21:47:10.638" v="576" actId="20577"/>
          <ac:spMkLst>
            <pc:docMk/>
            <pc:sldMk cId="2337470995" sldId="274"/>
            <ac:spMk id="3" creationId="{131382F8-8E9B-69C6-24E5-15C6C1052D2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69DB95-041E-0FBD-4D28-B6D49FB0749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D1D8724-C840-F910-ACBB-6789D57F2D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C9A4C3B-9A1C-27D2-72D4-33178BA98B83}"/>
              </a:ext>
            </a:extLst>
          </p:cNvPr>
          <p:cNvSpPr>
            <a:spLocks noGrp="1"/>
          </p:cNvSpPr>
          <p:nvPr>
            <p:ph type="dt" sz="half" idx="10"/>
          </p:nvPr>
        </p:nvSpPr>
        <p:spPr/>
        <p:txBody>
          <a:bodyPr/>
          <a:lstStyle/>
          <a:p>
            <a:fld id="{0D960E2D-2E69-4ACE-9986-ED238B9287DB}" type="datetimeFigureOut">
              <a:rPr lang="nl-NL" smtClean="0"/>
              <a:t>26-4-2026</a:t>
            </a:fld>
            <a:endParaRPr lang="nl-NL"/>
          </a:p>
        </p:txBody>
      </p:sp>
      <p:sp>
        <p:nvSpPr>
          <p:cNvPr id="5" name="Tijdelijke aanduiding voor voettekst 4">
            <a:extLst>
              <a:ext uri="{FF2B5EF4-FFF2-40B4-BE49-F238E27FC236}">
                <a16:creationId xmlns:a16="http://schemas.microsoft.com/office/drawing/2014/main" id="{4B0CA06A-7144-230A-EAB7-2C4FB00F76C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51AFE42-859D-D6A8-88F6-D4EEEC26889A}"/>
              </a:ext>
            </a:extLst>
          </p:cNvPr>
          <p:cNvSpPr>
            <a:spLocks noGrp="1"/>
          </p:cNvSpPr>
          <p:nvPr>
            <p:ph type="sldNum" sz="quarter" idx="12"/>
          </p:nvPr>
        </p:nvSpPr>
        <p:spPr/>
        <p:txBody>
          <a:bodyPr/>
          <a:lstStyle/>
          <a:p>
            <a:fld id="{6F58F7AA-81E9-41EE-A327-811606C0E83A}" type="slidenum">
              <a:rPr lang="nl-NL" smtClean="0"/>
              <a:t>‹nr.›</a:t>
            </a:fld>
            <a:endParaRPr lang="nl-NL"/>
          </a:p>
        </p:txBody>
      </p:sp>
    </p:spTree>
    <p:extLst>
      <p:ext uri="{BB962C8B-B14F-4D97-AF65-F5344CB8AC3E}">
        <p14:creationId xmlns:p14="http://schemas.microsoft.com/office/powerpoint/2010/main" val="2451444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6B8FD9-5C5F-CC06-F38E-47796B8D425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A0ED52D-0DBB-7B21-26D3-258B6D3D535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0DE391D-EF59-C145-2DA2-E46E4FEE5D44}"/>
              </a:ext>
            </a:extLst>
          </p:cNvPr>
          <p:cNvSpPr>
            <a:spLocks noGrp="1"/>
          </p:cNvSpPr>
          <p:nvPr>
            <p:ph type="dt" sz="half" idx="10"/>
          </p:nvPr>
        </p:nvSpPr>
        <p:spPr/>
        <p:txBody>
          <a:bodyPr/>
          <a:lstStyle/>
          <a:p>
            <a:fld id="{0D960E2D-2E69-4ACE-9986-ED238B9287DB}" type="datetimeFigureOut">
              <a:rPr lang="nl-NL" smtClean="0"/>
              <a:t>26-4-2026</a:t>
            </a:fld>
            <a:endParaRPr lang="nl-NL"/>
          </a:p>
        </p:txBody>
      </p:sp>
      <p:sp>
        <p:nvSpPr>
          <p:cNvPr id="5" name="Tijdelijke aanduiding voor voettekst 4">
            <a:extLst>
              <a:ext uri="{FF2B5EF4-FFF2-40B4-BE49-F238E27FC236}">
                <a16:creationId xmlns:a16="http://schemas.microsoft.com/office/drawing/2014/main" id="{799BF1BA-BCA4-7105-2E04-7A20109C3D7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2EFAD8A-EDF9-22CB-FD93-103435FF6B91}"/>
              </a:ext>
            </a:extLst>
          </p:cNvPr>
          <p:cNvSpPr>
            <a:spLocks noGrp="1"/>
          </p:cNvSpPr>
          <p:nvPr>
            <p:ph type="sldNum" sz="quarter" idx="12"/>
          </p:nvPr>
        </p:nvSpPr>
        <p:spPr/>
        <p:txBody>
          <a:bodyPr/>
          <a:lstStyle/>
          <a:p>
            <a:fld id="{6F58F7AA-81E9-41EE-A327-811606C0E83A}" type="slidenum">
              <a:rPr lang="nl-NL" smtClean="0"/>
              <a:t>‹nr.›</a:t>
            </a:fld>
            <a:endParaRPr lang="nl-NL"/>
          </a:p>
        </p:txBody>
      </p:sp>
    </p:spTree>
    <p:extLst>
      <p:ext uri="{BB962C8B-B14F-4D97-AF65-F5344CB8AC3E}">
        <p14:creationId xmlns:p14="http://schemas.microsoft.com/office/powerpoint/2010/main" val="2693947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74B66EA-BC4F-45C2-6FFF-6963458B03B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C48B1D0-7A22-7BBB-A7BD-1BD89EA0F6D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EF710F1-35F4-6290-D4E7-EAD8B33169AD}"/>
              </a:ext>
            </a:extLst>
          </p:cNvPr>
          <p:cNvSpPr>
            <a:spLocks noGrp="1"/>
          </p:cNvSpPr>
          <p:nvPr>
            <p:ph type="dt" sz="half" idx="10"/>
          </p:nvPr>
        </p:nvSpPr>
        <p:spPr/>
        <p:txBody>
          <a:bodyPr/>
          <a:lstStyle/>
          <a:p>
            <a:fld id="{0D960E2D-2E69-4ACE-9986-ED238B9287DB}" type="datetimeFigureOut">
              <a:rPr lang="nl-NL" smtClean="0"/>
              <a:t>26-4-2026</a:t>
            </a:fld>
            <a:endParaRPr lang="nl-NL"/>
          </a:p>
        </p:txBody>
      </p:sp>
      <p:sp>
        <p:nvSpPr>
          <p:cNvPr id="5" name="Tijdelijke aanduiding voor voettekst 4">
            <a:extLst>
              <a:ext uri="{FF2B5EF4-FFF2-40B4-BE49-F238E27FC236}">
                <a16:creationId xmlns:a16="http://schemas.microsoft.com/office/drawing/2014/main" id="{A549E7F6-5F06-0B90-697B-A49788AB7FB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459BB9A-855C-8DCD-85D4-BB8089018315}"/>
              </a:ext>
            </a:extLst>
          </p:cNvPr>
          <p:cNvSpPr>
            <a:spLocks noGrp="1"/>
          </p:cNvSpPr>
          <p:nvPr>
            <p:ph type="sldNum" sz="quarter" idx="12"/>
          </p:nvPr>
        </p:nvSpPr>
        <p:spPr/>
        <p:txBody>
          <a:bodyPr/>
          <a:lstStyle/>
          <a:p>
            <a:fld id="{6F58F7AA-81E9-41EE-A327-811606C0E83A}" type="slidenum">
              <a:rPr lang="nl-NL" smtClean="0"/>
              <a:t>‹nr.›</a:t>
            </a:fld>
            <a:endParaRPr lang="nl-NL"/>
          </a:p>
        </p:txBody>
      </p:sp>
    </p:spTree>
    <p:extLst>
      <p:ext uri="{BB962C8B-B14F-4D97-AF65-F5344CB8AC3E}">
        <p14:creationId xmlns:p14="http://schemas.microsoft.com/office/powerpoint/2010/main" val="2146727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46424C-D1A2-6328-434A-2CA69EC6276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C8B5251-D1B7-0ED5-25E8-B0AFF5E0403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5B46671-0052-DE06-3946-72BE1CE25DB2}"/>
              </a:ext>
            </a:extLst>
          </p:cNvPr>
          <p:cNvSpPr>
            <a:spLocks noGrp="1"/>
          </p:cNvSpPr>
          <p:nvPr>
            <p:ph type="dt" sz="half" idx="10"/>
          </p:nvPr>
        </p:nvSpPr>
        <p:spPr/>
        <p:txBody>
          <a:bodyPr/>
          <a:lstStyle/>
          <a:p>
            <a:fld id="{0D960E2D-2E69-4ACE-9986-ED238B9287DB}" type="datetimeFigureOut">
              <a:rPr lang="nl-NL" smtClean="0"/>
              <a:t>26-4-2026</a:t>
            </a:fld>
            <a:endParaRPr lang="nl-NL"/>
          </a:p>
        </p:txBody>
      </p:sp>
      <p:sp>
        <p:nvSpPr>
          <p:cNvPr id="5" name="Tijdelijke aanduiding voor voettekst 4">
            <a:extLst>
              <a:ext uri="{FF2B5EF4-FFF2-40B4-BE49-F238E27FC236}">
                <a16:creationId xmlns:a16="http://schemas.microsoft.com/office/drawing/2014/main" id="{449B335F-A399-66B6-46C1-B11E4946431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EE9ED6D-AA44-9E68-DD77-22C4F152747D}"/>
              </a:ext>
            </a:extLst>
          </p:cNvPr>
          <p:cNvSpPr>
            <a:spLocks noGrp="1"/>
          </p:cNvSpPr>
          <p:nvPr>
            <p:ph type="sldNum" sz="quarter" idx="12"/>
          </p:nvPr>
        </p:nvSpPr>
        <p:spPr/>
        <p:txBody>
          <a:bodyPr/>
          <a:lstStyle/>
          <a:p>
            <a:fld id="{6F58F7AA-81E9-41EE-A327-811606C0E83A}" type="slidenum">
              <a:rPr lang="nl-NL" smtClean="0"/>
              <a:t>‹nr.›</a:t>
            </a:fld>
            <a:endParaRPr lang="nl-NL"/>
          </a:p>
        </p:txBody>
      </p:sp>
    </p:spTree>
    <p:extLst>
      <p:ext uri="{BB962C8B-B14F-4D97-AF65-F5344CB8AC3E}">
        <p14:creationId xmlns:p14="http://schemas.microsoft.com/office/powerpoint/2010/main" val="98372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17D7E6-FDFF-295C-C95B-5138EABD9E1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2A05619-BD3C-23E3-9920-363B467281A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9DE7D49-B577-344D-CD1A-0F12665876B4}"/>
              </a:ext>
            </a:extLst>
          </p:cNvPr>
          <p:cNvSpPr>
            <a:spLocks noGrp="1"/>
          </p:cNvSpPr>
          <p:nvPr>
            <p:ph type="dt" sz="half" idx="10"/>
          </p:nvPr>
        </p:nvSpPr>
        <p:spPr/>
        <p:txBody>
          <a:bodyPr/>
          <a:lstStyle/>
          <a:p>
            <a:fld id="{0D960E2D-2E69-4ACE-9986-ED238B9287DB}" type="datetimeFigureOut">
              <a:rPr lang="nl-NL" smtClean="0"/>
              <a:t>26-4-2026</a:t>
            </a:fld>
            <a:endParaRPr lang="nl-NL"/>
          </a:p>
        </p:txBody>
      </p:sp>
      <p:sp>
        <p:nvSpPr>
          <p:cNvPr id="5" name="Tijdelijke aanduiding voor voettekst 4">
            <a:extLst>
              <a:ext uri="{FF2B5EF4-FFF2-40B4-BE49-F238E27FC236}">
                <a16:creationId xmlns:a16="http://schemas.microsoft.com/office/drawing/2014/main" id="{CB77A43C-BDB7-0377-668D-0B4622B4875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B635B9C-0923-7F5A-C5CE-1C94FC5CF32C}"/>
              </a:ext>
            </a:extLst>
          </p:cNvPr>
          <p:cNvSpPr>
            <a:spLocks noGrp="1"/>
          </p:cNvSpPr>
          <p:nvPr>
            <p:ph type="sldNum" sz="quarter" idx="12"/>
          </p:nvPr>
        </p:nvSpPr>
        <p:spPr/>
        <p:txBody>
          <a:bodyPr/>
          <a:lstStyle/>
          <a:p>
            <a:fld id="{6F58F7AA-81E9-41EE-A327-811606C0E83A}" type="slidenum">
              <a:rPr lang="nl-NL" smtClean="0"/>
              <a:t>‹nr.›</a:t>
            </a:fld>
            <a:endParaRPr lang="nl-NL"/>
          </a:p>
        </p:txBody>
      </p:sp>
    </p:spTree>
    <p:extLst>
      <p:ext uri="{BB962C8B-B14F-4D97-AF65-F5344CB8AC3E}">
        <p14:creationId xmlns:p14="http://schemas.microsoft.com/office/powerpoint/2010/main" val="2351677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DBE10E-6C61-1CC2-9E61-1470EBC9A8A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1AC269B-8289-2D25-BF10-6FBEC087E1D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50F0F41-4AFA-449D-69C0-D59877EF018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71A5179-B68E-74AE-6859-B2BCFFD47959}"/>
              </a:ext>
            </a:extLst>
          </p:cNvPr>
          <p:cNvSpPr>
            <a:spLocks noGrp="1"/>
          </p:cNvSpPr>
          <p:nvPr>
            <p:ph type="dt" sz="half" idx="10"/>
          </p:nvPr>
        </p:nvSpPr>
        <p:spPr/>
        <p:txBody>
          <a:bodyPr/>
          <a:lstStyle/>
          <a:p>
            <a:fld id="{0D960E2D-2E69-4ACE-9986-ED238B9287DB}" type="datetimeFigureOut">
              <a:rPr lang="nl-NL" smtClean="0"/>
              <a:t>26-4-2026</a:t>
            </a:fld>
            <a:endParaRPr lang="nl-NL"/>
          </a:p>
        </p:txBody>
      </p:sp>
      <p:sp>
        <p:nvSpPr>
          <p:cNvPr id="6" name="Tijdelijke aanduiding voor voettekst 5">
            <a:extLst>
              <a:ext uri="{FF2B5EF4-FFF2-40B4-BE49-F238E27FC236}">
                <a16:creationId xmlns:a16="http://schemas.microsoft.com/office/drawing/2014/main" id="{C690F05D-B1A2-B1BE-206F-61BE5E5C2A8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18B014B-10F0-C90C-01FA-6AA5C5792070}"/>
              </a:ext>
            </a:extLst>
          </p:cNvPr>
          <p:cNvSpPr>
            <a:spLocks noGrp="1"/>
          </p:cNvSpPr>
          <p:nvPr>
            <p:ph type="sldNum" sz="quarter" idx="12"/>
          </p:nvPr>
        </p:nvSpPr>
        <p:spPr/>
        <p:txBody>
          <a:bodyPr/>
          <a:lstStyle/>
          <a:p>
            <a:fld id="{6F58F7AA-81E9-41EE-A327-811606C0E83A}" type="slidenum">
              <a:rPr lang="nl-NL" smtClean="0"/>
              <a:t>‹nr.›</a:t>
            </a:fld>
            <a:endParaRPr lang="nl-NL"/>
          </a:p>
        </p:txBody>
      </p:sp>
    </p:spTree>
    <p:extLst>
      <p:ext uri="{BB962C8B-B14F-4D97-AF65-F5344CB8AC3E}">
        <p14:creationId xmlns:p14="http://schemas.microsoft.com/office/powerpoint/2010/main" val="2523589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B1AB73-DA91-4664-02BA-F5C22B6AE447}"/>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7605D40F-7542-7348-89D8-5C03E7E377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2784CB1-33EF-828C-5F60-1548C30674A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9C97E04A-2DB3-CE59-2A65-35341B059B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E85038D-A8E5-79F9-98C7-CC6F1A3909BC}"/>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52DAAB7-204E-12DA-8214-B100D4066659}"/>
              </a:ext>
            </a:extLst>
          </p:cNvPr>
          <p:cNvSpPr>
            <a:spLocks noGrp="1"/>
          </p:cNvSpPr>
          <p:nvPr>
            <p:ph type="dt" sz="half" idx="10"/>
          </p:nvPr>
        </p:nvSpPr>
        <p:spPr/>
        <p:txBody>
          <a:bodyPr/>
          <a:lstStyle/>
          <a:p>
            <a:fld id="{0D960E2D-2E69-4ACE-9986-ED238B9287DB}" type="datetimeFigureOut">
              <a:rPr lang="nl-NL" smtClean="0"/>
              <a:t>26-4-2026</a:t>
            </a:fld>
            <a:endParaRPr lang="nl-NL"/>
          </a:p>
        </p:txBody>
      </p:sp>
      <p:sp>
        <p:nvSpPr>
          <p:cNvPr id="8" name="Tijdelijke aanduiding voor voettekst 7">
            <a:extLst>
              <a:ext uri="{FF2B5EF4-FFF2-40B4-BE49-F238E27FC236}">
                <a16:creationId xmlns:a16="http://schemas.microsoft.com/office/drawing/2014/main" id="{5554A80B-6471-CD01-F161-C587AD82DD8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4FC9E01-7F8C-7CAF-5BBD-C6B94699DC97}"/>
              </a:ext>
            </a:extLst>
          </p:cNvPr>
          <p:cNvSpPr>
            <a:spLocks noGrp="1"/>
          </p:cNvSpPr>
          <p:nvPr>
            <p:ph type="sldNum" sz="quarter" idx="12"/>
          </p:nvPr>
        </p:nvSpPr>
        <p:spPr/>
        <p:txBody>
          <a:bodyPr/>
          <a:lstStyle/>
          <a:p>
            <a:fld id="{6F58F7AA-81E9-41EE-A327-811606C0E83A}" type="slidenum">
              <a:rPr lang="nl-NL" smtClean="0"/>
              <a:t>‹nr.›</a:t>
            </a:fld>
            <a:endParaRPr lang="nl-NL"/>
          </a:p>
        </p:txBody>
      </p:sp>
    </p:spTree>
    <p:extLst>
      <p:ext uri="{BB962C8B-B14F-4D97-AF65-F5344CB8AC3E}">
        <p14:creationId xmlns:p14="http://schemas.microsoft.com/office/powerpoint/2010/main" val="3096885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67694C-DF79-965F-492F-10110BC402E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E558E4F-3253-431A-E3A5-EBD25A82F611}"/>
              </a:ext>
            </a:extLst>
          </p:cNvPr>
          <p:cNvSpPr>
            <a:spLocks noGrp="1"/>
          </p:cNvSpPr>
          <p:nvPr>
            <p:ph type="dt" sz="half" idx="10"/>
          </p:nvPr>
        </p:nvSpPr>
        <p:spPr/>
        <p:txBody>
          <a:bodyPr/>
          <a:lstStyle/>
          <a:p>
            <a:fld id="{0D960E2D-2E69-4ACE-9986-ED238B9287DB}" type="datetimeFigureOut">
              <a:rPr lang="nl-NL" smtClean="0"/>
              <a:t>26-4-2026</a:t>
            </a:fld>
            <a:endParaRPr lang="nl-NL"/>
          </a:p>
        </p:txBody>
      </p:sp>
      <p:sp>
        <p:nvSpPr>
          <p:cNvPr id="4" name="Tijdelijke aanduiding voor voettekst 3">
            <a:extLst>
              <a:ext uri="{FF2B5EF4-FFF2-40B4-BE49-F238E27FC236}">
                <a16:creationId xmlns:a16="http://schemas.microsoft.com/office/drawing/2014/main" id="{CB43F50A-A1AB-7B9E-1176-72E371BC3A8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997CBEE-6F24-48A2-543D-E6CAA20B9FE9}"/>
              </a:ext>
            </a:extLst>
          </p:cNvPr>
          <p:cNvSpPr>
            <a:spLocks noGrp="1"/>
          </p:cNvSpPr>
          <p:nvPr>
            <p:ph type="sldNum" sz="quarter" idx="12"/>
          </p:nvPr>
        </p:nvSpPr>
        <p:spPr/>
        <p:txBody>
          <a:bodyPr/>
          <a:lstStyle/>
          <a:p>
            <a:fld id="{6F58F7AA-81E9-41EE-A327-811606C0E83A}" type="slidenum">
              <a:rPr lang="nl-NL" smtClean="0"/>
              <a:t>‹nr.›</a:t>
            </a:fld>
            <a:endParaRPr lang="nl-NL"/>
          </a:p>
        </p:txBody>
      </p:sp>
    </p:spTree>
    <p:extLst>
      <p:ext uri="{BB962C8B-B14F-4D97-AF65-F5344CB8AC3E}">
        <p14:creationId xmlns:p14="http://schemas.microsoft.com/office/powerpoint/2010/main" val="2150092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F448E55-DB04-568B-3056-9ACC01E1A69E}"/>
              </a:ext>
            </a:extLst>
          </p:cNvPr>
          <p:cNvSpPr>
            <a:spLocks noGrp="1"/>
          </p:cNvSpPr>
          <p:nvPr>
            <p:ph type="dt" sz="half" idx="10"/>
          </p:nvPr>
        </p:nvSpPr>
        <p:spPr/>
        <p:txBody>
          <a:bodyPr/>
          <a:lstStyle/>
          <a:p>
            <a:fld id="{0D960E2D-2E69-4ACE-9986-ED238B9287DB}" type="datetimeFigureOut">
              <a:rPr lang="nl-NL" smtClean="0"/>
              <a:t>26-4-2026</a:t>
            </a:fld>
            <a:endParaRPr lang="nl-NL"/>
          </a:p>
        </p:txBody>
      </p:sp>
      <p:sp>
        <p:nvSpPr>
          <p:cNvPr id="3" name="Tijdelijke aanduiding voor voettekst 2">
            <a:extLst>
              <a:ext uri="{FF2B5EF4-FFF2-40B4-BE49-F238E27FC236}">
                <a16:creationId xmlns:a16="http://schemas.microsoft.com/office/drawing/2014/main" id="{45A0E3C1-8609-6DE8-91B3-8D8B90676AF1}"/>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665C5D6-85B5-0581-25A1-BAEC6E4A4AC1}"/>
              </a:ext>
            </a:extLst>
          </p:cNvPr>
          <p:cNvSpPr>
            <a:spLocks noGrp="1"/>
          </p:cNvSpPr>
          <p:nvPr>
            <p:ph type="sldNum" sz="quarter" idx="12"/>
          </p:nvPr>
        </p:nvSpPr>
        <p:spPr/>
        <p:txBody>
          <a:bodyPr/>
          <a:lstStyle/>
          <a:p>
            <a:fld id="{6F58F7AA-81E9-41EE-A327-811606C0E83A}" type="slidenum">
              <a:rPr lang="nl-NL" smtClean="0"/>
              <a:t>‹nr.›</a:t>
            </a:fld>
            <a:endParaRPr lang="nl-NL"/>
          </a:p>
        </p:txBody>
      </p:sp>
    </p:spTree>
    <p:extLst>
      <p:ext uri="{BB962C8B-B14F-4D97-AF65-F5344CB8AC3E}">
        <p14:creationId xmlns:p14="http://schemas.microsoft.com/office/powerpoint/2010/main" val="294011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AA9E34-B578-CC1D-4474-14B6C06D6E6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8D81CB2D-B295-165C-D7A4-6317602214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7520F74-A3C8-FEC7-2236-D47DD597D8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E15DCD8-B539-D1F3-8C30-52F7DC2B1B0E}"/>
              </a:ext>
            </a:extLst>
          </p:cNvPr>
          <p:cNvSpPr>
            <a:spLocks noGrp="1"/>
          </p:cNvSpPr>
          <p:nvPr>
            <p:ph type="dt" sz="half" idx="10"/>
          </p:nvPr>
        </p:nvSpPr>
        <p:spPr/>
        <p:txBody>
          <a:bodyPr/>
          <a:lstStyle/>
          <a:p>
            <a:fld id="{0D960E2D-2E69-4ACE-9986-ED238B9287DB}" type="datetimeFigureOut">
              <a:rPr lang="nl-NL" smtClean="0"/>
              <a:t>26-4-2026</a:t>
            </a:fld>
            <a:endParaRPr lang="nl-NL"/>
          </a:p>
        </p:txBody>
      </p:sp>
      <p:sp>
        <p:nvSpPr>
          <p:cNvPr id="6" name="Tijdelijke aanduiding voor voettekst 5">
            <a:extLst>
              <a:ext uri="{FF2B5EF4-FFF2-40B4-BE49-F238E27FC236}">
                <a16:creationId xmlns:a16="http://schemas.microsoft.com/office/drawing/2014/main" id="{9916F6EA-2DB4-5E87-DF03-F74F6E2DD47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1687A2C-615D-64E5-7A72-CB8554458105}"/>
              </a:ext>
            </a:extLst>
          </p:cNvPr>
          <p:cNvSpPr>
            <a:spLocks noGrp="1"/>
          </p:cNvSpPr>
          <p:nvPr>
            <p:ph type="sldNum" sz="quarter" idx="12"/>
          </p:nvPr>
        </p:nvSpPr>
        <p:spPr/>
        <p:txBody>
          <a:bodyPr/>
          <a:lstStyle/>
          <a:p>
            <a:fld id="{6F58F7AA-81E9-41EE-A327-811606C0E83A}" type="slidenum">
              <a:rPr lang="nl-NL" smtClean="0"/>
              <a:t>‹nr.›</a:t>
            </a:fld>
            <a:endParaRPr lang="nl-NL"/>
          </a:p>
        </p:txBody>
      </p:sp>
    </p:spTree>
    <p:extLst>
      <p:ext uri="{BB962C8B-B14F-4D97-AF65-F5344CB8AC3E}">
        <p14:creationId xmlns:p14="http://schemas.microsoft.com/office/powerpoint/2010/main" val="435537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483F70-14F1-CD95-D760-540C189CA06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217190C-53DA-EB03-1749-EE4E9826C5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AE91927-EA2B-A8CF-CCCF-33EDD2EAA2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C5815E2-2C59-45AD-94DF-96E217D027F8}"/>
              </a:ext>
            </a:extLst>
          </p:cNvPr>
          <p:cNvSpPr>
            <a:spLocks noGrp="1"/>
          </p:cNvSpPr>
          <p:nvPr>
            <p:ph type="dt" sz="half" idx="10"/>
          </p:nvPr>
        </p:nvSpPr>
        <p:spPr/>
        <p:txBody>
          <a:bodyPr/>
          <a:lstStyle/>
          <a:p>
            <a:fld id="{0D960E2D-2E69-4ACE-9986-ED238B9287DB}" type="datetimeFigureOut">
              <a:rPr lang="nl-NL" smtClean="0"/>
              <a:t>26-4-2026</a:t>
            </a:fld>
            <a:endParaRPr lang="nl-NL"/>
          </a:p>
        </p:txBody>
      </p:sp>
      <p:sp>
        <p:nvSpPr>
          <p:cNvPr id="6" name="Tijdelijke aanduiding voor voettekst 5">
            <a:extLst>
              <a:ext uri="{FF2B5EF4-FFF2-40B4-BE49-F238E27FC236}">
                <a16:creationId xmlns:a16="http://schemas.microsoft.com/office/drawing/2014/main" id="{E693F19F-5C9C-2981-E540-FAA2710EEF9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8D2CBC0-11A9-053B-A79D-E099002181FC}"/>
              </a:ext>
            </a:extLst>
          </p:cNvPr>
          <p:cNvSpPr>
            <a:spLocks noGrp="1"/>
          </p:cNvSpPr>
          <p:nvPr>
            <p:ph type="sldNum" sz="quarter" idx="12"/>
          </p:nvPr>
        </p:nvSpPr>
        <p:spPr/>
        <p:txBody>
          <a:bodyPr/>
          <a:lstStyle/>
          <a:p>
            <a:fld id="{6F58F7AA-81E9-41EE-A327-811606C0E83A}" type="slidenum">
              <a:rPr lang="nl-NL" smtClean="0"/>
              <a:t>‹nr.›</a:t>
            </a:fld>
            <a:endParaRPr lang="nl-NL"/>
          </a:p>
        </p:txBody>
      </p:sp>
    </p:spTree>
    <p:extLst>
      <p:ext uri="{BB962C8B-B14F-4D97-AF65-F5344CB8AC3E}">
        <p14:creationId xmlns:p14="http://schemas.microsoft.com/office/powerpoint/2010/main" val="4180281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B4744B6-7050-4196-B08F-02BA84712C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364610D5-7D9F-F891-61A1-9BFBD467FB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E2FBD03-3B9C-42B7-A4DF-B77F4BD27F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D960E2D-2E69-4ACE-9986-ED238B9287DB}" type="datetimeFigureOut">
              <a:rPr lang="nl-NL" smtClean="0"/>
              <a:t>26-4-2026</a:t>
            </a:fld>
            <a:endParaRPr lang="nl-NL"/>
          </a:p>
        </p:txBody>
      </p:sp>
      <p:sp>
        <p:nvSpPr>
          <p:cNvPr id="5" name="Tijdelijke aanduiding voor voettekst 4">
            <a:extLst>
              <a:ext uri="{FF2B5EF4-FFF2-40B4-BE49-F238E27FC236}">
                <a16:creationId xmlns:a16="http://schemas.microsoft.com/office/drawing/2014/main" id="{40EB0A64-D123-4B0D-E6C9-15B4B3F4C6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E6062DDF-FC5E-FCCB-EF56-6B6F564873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F58F7AA-81E9-41EE-A327-811606C0E83A}" type="slidenum">
              <a:rPr lang="nl-NL" smtClean="0"/>
              <a:t>‹nr.›</a:t>
            </a:fld>
            <a:endParaRPr lang="nl-NL"/>
          </a:p>
        </p:txBody>
      </p:sp>
    </p:spTree>
    <p:extLst>
      <p:ext uri="{BB962C8B-B14F-4D97-AF65-F5344CB8AC3E}">
        <p14:creationId xmlns:p14="http://schemas.microsoft.com/office/powerpoint/2010/main" val="796434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bijbel-statenvertaling.com/1773/psalm/18/" TargetMode="External"/><Relationship Id="rId2" Type="http://schemas.openxmlformats.org/officeDocument/2006/relationships/hyperlink" Target="https://www.statenvertaling.net/bijbel/2sam/22.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66155F-181D-6CCC-F234-EE763264544D}"/>
              </a:ext>
            </a:extLst>
          </p:cNvPr>
          <p:cNvSpPr>
            <a:spLocks noGrp="1"/>
          </p:cNvSpPr>
          <p:nvPr>
            <p:ph type="ctrTitle"/>
          </p:nvPr>
        </p:nvSpPr>
        <p:spPr>
          <a:xfrm>
            <a:off x="334297" y="176981"/>
            <a:ext cx="10333703" cy="2084438"/>
          </a:xfrm>
        </p:spPr>
        <p:txBody>
          <a:bodyPr>
            <a:normAutofit/>
          </a:bodyPr>
          <a:lstStyle/>
          <a:p>
            <a:pPr algn="l"/>
            <a:r>
              <a:rPr lang="nl-NL" sz="3200"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Ex. 27:</a:t>
            </a:r>
            <a:r>
              <a:rPr lang="nl-NL" sz="3200" kern="100" baseline="-250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 1</a:t>
            </a:r>
            <a:r>
              <a:rPr lang="nl-NL" sz="3200"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Maak een altaar van acaciahout. Het moet vierkant zijn, vijf el lang en vijf el breed, en drie el hoog. </a:t>
            </a:r>
            <a:r>
              <a:rPr lang="nl-NL" sz="3200" b="1" i="1" u="sng" kern="100" baseline="-250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2</a:t>
            </a:r>
            <a:r>
              <a:rPr lang="nl-NL" sz="3200" b="1" i="1" u="sng"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Op de vier hoeken moet het hoorns hebben</a:t>
            </a:r>
            <a:r>
              <a:rPr lang="nl-NL" sz="3200"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 die er één geheel mee vormen. Bekleed het met </a:t>
            </a:r>
            <a:r>
              <a:rPr lang="nl-NL" sz="3200" b="1"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brons</a:t>
            </a:r>
            <a:r>
              <a:rPr lang="nl-NL" sz="3200"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 </a:t>
            </a:r>
            <a:endParaRPr lang="nl-NL" sz="3200" dirty="0"/>
          </a:p>
        </p:txBody>
      </p:sp>
      <p:sp>
        <p:nvSpPr>
          <p:cNvPr id="3" name="Ondertitel 2">
            <a:extLst>
              <a:ext uri="{FF2B5EF4-FFF2-40B4-BE49-F238E27FC236}">
                <a16:creationId xmlns:a16="http://schemas.microsoft.com/office/drawing/2014/main" id="{B1C60AB6-857B-8A73-0281-AD1EFFFE0C0C}"/>
              </a:ext>
            </a:extLst>
          </p:cNvPr>
          <p:cNvSpPr>
            <a:spLocks noGrp="1"/>
          </p:cNvSpPr>
          <p:nvPr>
            <p:ph type="subTitle" idx="1"/>
          </p:nvPr>
        </p:nvSpPr>
        <p:spPr>
          <a:xfrm>
            <a:off x="245805" y="2497393"/>
            <a:ext cx="11739717" cy="4183625"/>
          </a:xfrm>
        </p:spPr>
        <p:txBody>
          <a:bodyPr/>
          <a:lstStyle/>
          <a:p>
            <a:pPr algn="l">
              <a:buNone/>
            </a:pPr>
            <a:r>
              <a:rPr lang="nl-NL" sz="3600" kern="100" dirty="0">
                <a:effectLst/>
                <a:latin typeface="Arial" panose="020B0604020202020204" pitchFamily="34" charset="0"/>
                <a:ea typeface="Aptos" panose="020B0004020202020204" pitchFamily="34" charset="0"/>
                <a:cs typeface="Times New Roman" panose="02020603050405020304" pitchFamily="18" charset="0"/>
              </a:rPr>
              <a:t>Het houten/bronzen altaar dat de hitte van het offervuur kon weerstaan, als symbool van onze Heiland, die het vuur van Gods oordeel droeg zonder verteerd te worden.</a:t>
            </a:r>
          </a:p>
          <a:p>
            <a:pPr algn="l">
              <a:buNone/>
            </a:pPr>
            <a:endParaRPr lang="nl-NL" sz="3600" kern="100" dirty="0">
              <a:effectLst/>
              <a:latin typeface="Arial" panose="020B0604020202020204" pitchFamily="34" charset="0"/>
              <a:ea typeface="Aptos" panose="020B0004020202020204" pitchFamily="34" charset="0"/>
              <a:cs typeface="Times New Roman" panose="02020603050405020304" pitchFamily="18" charset="0"/>
            </a:endParaRPr>
          </a:p>
          <a:p>
            <a:pPr algn="l">
              <a:buNone/>
            </a:pPr>
            <a:r>
              <a:rPr lang="nl-NL" sz="3600" kern="100" dirty="0">
                <a:solidFill>
                  <a:srgbClr val="FF0000"/>
                </a:solidFill>
                <a:latin typeface="Arial" panose="020B0604020202020204" pitchFamily="34" charset="0"/>
                <a:ea typeface="Aptos" panose="020B0004020202020204" pitchFamily="34" charset="0"/>
                <a:cs typeface="Times New Roman" panose="02020603050405020304" pitchFamily="18" charset="0"/>
              </a:rPr>
              <a:t>HIJ gelijk aan ons – doch zonder zonde!</a:t>
            </a:r>
          </a:p>
          <a:p>
            <a:pPr algn="l">
              <a:buNone/>
            </a:pPr>
            <a:endParaRPr lang="nl-NL" sz="3600" kern="100" dirty="0">
              <a:effectLst/>
              <a:latin typeface="Arial" panose="020B0604020202020204" pitchFamily="34" charset="0"/>
              <a:ea typeface="Aptos" panose="020B0004020202020204" pitchFamily="34" charset="0"/>
              <a:cs typeface="Times New Roman" panose="02020603050405020304" pitchFamily="18" charset="0"/>
            </a:endParaRPr>
          </a:p>
          <a:p>
            <a:pPr algn="l">
              <a:buNone/>
            </a:pPr>
            <a:r>
              <a:rPr lang="nl-NL"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Hij was het volmaakte offer.</a:t>
            </a:r>
            <a:endParaRPr lang="nl-NL" sz="3600"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p>
            <a:pPr algn="l"/>
            <a:endParaRPr lang="nl-NL" dirty="0"/>
          </a:p>
        </p:txBody>
      </p:sp>
      <p:pic>
        <p:nvPicPr>
          <p:cNvPr id="7" name="Afbeelding 6">
            <a:extLst>
              <a:ext uri="{FF2B5EF4-FFF2-40B4-BE49-F238E27FC236}">
                <a16:creationId xmlns:a16="http://schemas.microsoft.com/office/drawing/2014/main" id="{1C537F73-7D9D-6302-89F9-94924E96C638}"/>
              </a:ext>
            </a:extLst>
          </p:cNvPr>
          <p:cNvPicPr>
            <a:picLocks noChangeAspect="1"/>
          </p:cNvPicPr>
          <p:nvPr/>
        </p:nvPicPr>
        <p:blipFill>
          <a:blip r:embed="rId2"/>
          <a:stretch>
            <a:fillRect/>
          </a:stretch>
        </p:blipFill>
        <p:spPr>
          <a:xfrm>
            <a:off x="9004672" y="3949488"/>
            <a:ext cx="2750868" cy="2731530"/>
          </a:xfrm>
          <a:prstGeom prst="rect">
            <a:avLst/>
          </a:prstGeom>
        </p:spPr>
      </p:pic>
    </p:spTree>
    <p:extLst>
      <p:ext uri="{BB962C8B-B14F-4D97-AF65-F5344CB8AC3E}">
        <p14:creationId xmlns:p14="http://schemas.microsoft.com/office/powerpoint/2010/main" val="1817435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268C2C-9158-FB60-FF9A-97F9A99CA116}"/>
              </a:ext>
            </a:extLst>
          </p:cNvPr>
          <p:cNvSpPr>
            <a:spLocks noGrp="1"/>
          </p:cNvSpPr>
          <p:nvPr>
            <p:ph type="title"/>
          </p:nvPr>
        </p:nvSpPr>
        <p:spPr>
          <a:xfrm>
            <a:off x="838200" y="83127"/>
            <a:ext cx="10515600" cy="924791"/>
          </a:xfrm>
        </p:spPr>
        <p:txBody>
          <a:bodyPr>
            <a:normAutofit/>
          </a:bodyPr>
          <a:lstStyle/>
          <a:p>
            <a:r>
              <a:rPr lang="nl-NL" b="1" i="1" dirty="0" err="1">
                <a:solidFill>
                  <a:srgbClr val="FF0000"/>
                </a:solidFill>
              </a:rPr>
              <a:t>Joab</a:t>
            </a:r>
            <a:r>
              <a:rPr lang="nl-NL" b="1" i="1" dirty="0">
                <a:solidFill>
                  <a:srgbClr val="FF0000"/>
                </a:solidFill>
              </a:rPr>
              <a:t> misbruikt de hoorns van het altaar!</a:t>
            </a:r>
          </a:p>
        </p:txBody>
      </p:sp>
      <p:sp>
        <p:nvSpPr>
          <p:cNvPr id="3" name="Tijdelijke aanduiding voor inhoud 2">
            <a:extLst>
              <a:ext uri="{FF2B5EF4-FFF2-40B4-BE49-F238E27FC236}">
                <a16:creationId xmlns:a16="http://schemas.microsoft.com/office/drawing/2014/main" id="{2574DFC8-87F6-0BDF-DEBE-B8C50599D5D8}"/>
              </a:ext>
            </a:extLst>
          </p:cNvPr>
          <p:cNvSpPr>
            <a:spLocks noGrp="1"/>
          </p:cNvSpPr>
          <p:nvPr>
            <p:ph idx="1"/>
          </p:nvPr>
        </p:nvSpPr>
        <p:spPr>
          <a:xfrm>
            <a:off x="207818" y="1153392"/>
            <a:ext cx="11814464" cy="5372100"/>
          </a:xfrm>
        </p:spPr>
        <p:txBody>
          <a:bodyPr/>
          <a:lstStyle/>
          <a:p>
            <a:pPr marL="449580" indent="449580">
              <a:buNone/>
            </a:pPr>
            <a:r>
              <a:rPr lang="nl-NL" sz="3200" kern="100" dirty="0">
                <a:effectLst/>
                <a:latin typeface="Arial" panose="020B0604020202020204" pitchFamily="34" charset="0"/>
                <a:ea typeface="Aptos" panose="020B0004020202020204" pitchFamily="34" charset="0"/>
                <a:cs typeface="Times New Roman" panose="02020603050405020304" pitchFamily="18" charset="0"/>
              </a:rPr>
              <a:t>• Zijn schuld is bewust en zwaar (moord)</a:t>
            </a:r>
            <a:endParaRPr lang="nl-NL" sz="3200" kern="100" dirty="0">
              <a:effectLst/>
              <a:latin typeface="Aptos" panose="020B0004020202020204" pitchFamily="34" charset="0"/>
              <a:ea typeface="Aptos" panose="020B0004020202020204" pitchFamily="34" charset="0"/>
              <a:cs typeface="Times New Roman" panose="02020603050405020304" pitchFamily="18" charset="0"/>
            </a:endParaRPr>
          </a:p>
          <a:p>
            <a:pPr marL="449580" indent="449580">
              <a:buNone/>
            </a:pPr>
            <a:r>
              <a:rPr lang="nl-NL" sz="3200" kern="100" dirty="0">
                <a:effectLst/>
                <a:latin typeface="Arial" panose="020B0604020202020204" pitchFamily="34" charset="0"/>
                <a:ea typeface="Aptos" panose="020B0004020202020204" pitchFamily="34" charset="0"/>
                <a:cs typeface="Times New Roman" panose="02020603050405020304" pitchFamily="18" charset="0"/>
              </a:rPr>
              <a:t>• Volgens de wet mocht zo iemand niet beschermd worden, </a:t>
            </a:r>
            <a:endParaRPr lang="nl-NL" sz="3200" kern="100" dirty="0">
              <a:effectLst/>
              <a:latin typeface="Aptos" panose="020B0004020202020204" pitchFamily="34" charset="0"/>
              <a:ea typeface="Aptos" panose="020B0004020202020204" pitchFamily="34" charset="0"/>
              <a:cs typeface="Times New Roman" panose="02020603050405020304" pitchFamily="18" charset="0"/>
            </a:endParaRPr>
          </a:p>
          <a:p>
            <a:pPr marL="449580" indent="449580">
              <a:buNone/>
            </a:pPr>
            <a:r>
              <a:rPr lang="nl-NL" sz="3200" kern="100" dirty="0">
                <a:effectLst/>
                <a:latin typeface="Arial" panose="020B0604020202020204" pitchFamily="34" charset="0"/>
                <a:ea typeface="Aptos" panose="020B0004020202020204" pitchFamily="34" charset="0"/>
                <a:cs typeface="Times New Roman" panose="02020603050405020304" pitchFamily="18" charset="0"/>
              </a:rPr>
              <a:t>   zelfs niet bij het altaar zie Ex. 21:14</a:t>
            </a:r>
            <a:endParaRPr lang="nl-NL" sz="32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endParaRPr lang="nl-NL" sz="32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endParaRPr>
          </a:p>
          <a:p>
            <a:pPr>
              <a:buNone/>
            </a:pPr>
            <a:r>
              <a:rPr lang="nl-NL" sz="32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Exodus 21:14 </a:t>
            </a:r>
            <a:r>
              <a:rPr lang="nl-NL" sz="3200" i="1" kern="100" baseline="-250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14</a:t>
            </a:r>
            <a:r>
              <a:rPr lang="nl-NL" sz="32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Maar wanneer iemand moedwillig tegen zijn naaste optreedt en hem met list doodt, moet u hem bij Mijn altaar vandaan halen, zodat hij zal sterven. </a:t>
            </a:r>
            <a:endParaRPr lang="nl-NL" sz="32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nl-NL" dirty="0"/>
          </a:p>
        </p:txBody>
      </p:sp>
    </p:spTree>
    <p:extLst>
      <p:ext uri="{BB962C8B-B14F-4D97-AF65-F5344CB8AC3E}">
        <p14:creationId xmlns:p14="http://schemas.microsoft.com/office/powerpoint/2010/main" val="2868427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1BE96B9-BEFA-1F91-F32B-7113DE033E6B}"/>
              </a:ext>
            </a:extLst>
          </p:cNvPr>
          <p:cNvSpPr txBox="1"/>
          <p:nvPr/>
        </p:nvSpPr>
        <p:spPr>
          <a:xfrm>
            <a:off x="353291" y="145474"/>
            <a:ext cx="11222182" cy="6001643"/>
          </a:xfrm>
          <a:prstGeom prst="rect">
            <a:avLst/>
          </a:prstGeom>
          <a:noFill/>
        </p:spPr>
        <p:txBody>
          <a:bodyPr wrap="square">
            <a:spAutoFit/>
          </a:bodyPr>
          <a:lstStyle/>
          <a:p>
            <a:pPr>
              <a:buNone/>
            </a:pPr>
            <a:r>
              <a:rPr lang="nl-NL" sz="3200" kern="100" dirty="0">
                <a:effectLst/>
                <a:latin typeface="Arial" panose="020B0604020202020204" pitchFamily="34" charset="0"/>
                <a:ea typeface="Aptos" panose="020B0004020202020204" pitchFamily="34" charset="0"/>
                <a:cs typeface="Times New Roman" panose="02020603050405020304" pitchFamily="18" charset="0"/>
              </a:rPr>
              <a:t> </a:t>
            </a:r>
            <a:r>
              <a:rPr lang="nl-NL" sz="32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Het altaar</a:t>
            </a:r>
            <a:r>
              <a:rPr lang="nl-NL" sz="3200" b="1" kern="100" dirty="0">
                <a:effectLst/>
                <a:latin typeface="Arial" panose="020B0604020202020204" pitchFamily="34" charset="0"/>
                <a:ea typeface="Aptos" panose="020B0004020202020204" pitchFamily="34" charset="0"/>
                <a:cs typeface="Times New Roman" panose="02020603050405020304" pitchFamily="18" charset="0"/>
              </a:rPr>
              <a:t>: </a:t>
            </a:r>
            <a:r>
              <a:rPr lang="nl-NL" sz="3200" kern="100" dirty="0">
                <a:effectLst/>
                <a:latin typeface="Arial" panose="020B0604020202020204" pitchFamily="34" charset="0"/>
                <a:ea typeface="Aptos" panose="020B0004020202020204" pitchFamily="34" charset="0"/>
                <a:cs typeface="Times New Roman" panose="02020603050405020304" pitchFamily="18" charset="0"/>
              </a:rPr>
              <a:t> pl</a:t>
            </a:r>
            <a:r>
              <a:rPr lang="nl-NL" sz="3200" kern="100" dirty="0">
                <a:latin typeface="Arial" panose="020B0604020202020204" pitchFamily="34" charset="0"/>
                <a:ea typeface="Aptos" panose="020B0004020202020204" pitchFamily="34" charset="0"/>
                <a:cs typeface="Times New Roman" panose="02020603050405020304" pitchFamily="18" charset="0"/>
              </a:rPr>
              <a:t>aats </a:t>
            </a:r>
            <a:r>
              <a:rPr lang="nl-NL" sz="3200" kern="100" dirty="0">
                <a:effectLst/>
                <a:latin typeface="Arial" panose="020B0604020202020204" pitchFamily="34" charset="0"/>
                <a:ea typeface="Aptos" panose="020B0004020202020204" pitchFamily="34" charset="0"/>
                <a:cs typeface="Times New Roman" panose="02020603050405020304" pitchFamily="18" charset="0"/>
              </a:rPr>
              <a:t>van genade voor wie zich verootmoedigt.</a:t>
            </a:r>
            <a:endParaRPr lang="nl-NL" sz="32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3200" kern="100" dirty="0">
                <a:latin typeface="Arial" panose="020B0604020202020204" pitchFamily="34" charset="0"/>
                <a:ea typeface="Aptos" panose="020B0004020202020204" pitchFamily="34" charset="0"/>
                <a:cs typeface="Times New Roman" panose="02020603050405020304" pitchFamily="18" charset="0"/>
              </a:rPr>
              <a:t>Let op: </a:t>
            </a:r>
            <a:r>
              <a:rPr lang="nl-NL" sz="3200" kern="100" dirty="0">
                <a:effectLst/>
                <a:latin typeface="Arial" panose="020B0604020202020204" pitchFamily="34" charset="0"/>
                <a:ea typeface="Aptos" panose="020B0004020202020204" pitchFamily="34" charset="0"/>
                <a:cs typeface="Times New Roman" panose="02020603050405020304" pitchFamily="18" charset="0"/>
              </a:rPr>
              <a:t> geen schuilplaats tegen rechtvaardig oordeel </a:t>
            </a:r>
            <a:endParaRPr lang="nl-NL" sz="32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3200" kern="100" dirty="0">
                <a:effectLst/>
                <a:latin typeface="Arial" panose="020B0604020202020204" pitchFamily="34" charset="0"/>
                <a:ea typeface="Aptos" panose="020B0004020202020204" pitchFamily="34" charset="0"/>
                <a:cs typeface="Times New Roman" panose="02020603050405020304" pitchFamily="18" charset="0"/>
              </a:rPr>
              <a:t> </a:t>
            </a:r>
            <a:r>
              <a:rPr lang="nl-NL" sz="32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Diepere geestelijke betekenis</a:t>
            </a:r>
            <a:endParaRPr lang="nl-NL" sz="32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3200" kern="100" dirty="0">
                <a:effectLst/>
                <a:latin typeface="Arial" panose="020B0604020202020204" pitchFamily="34" charset="0"/>
                <a:ea typeface="Aptos" panose="020B0004020202020204" pitchFamily="34" charset="0"/>
                <a:cs typeface="Times New Roman" panose="02020603050405020304" pitchFamily="18" charset="0"/>
              </a:rPr>
              <a:t>• Het altaar → beeld van Gods genade en verzoening</a:t>
            </a:r>
            <a:endParaRPr lang="nl-NL" sz="32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3200" kern="100" dirty="0">
                <a:effectLst/>
                <a:latin typeface="Arial" panose="020B0604020202020204" pitchFamily="34" charset="0"/>
                <a:ea typeface="Aptos" panose="020B0004020202020204" pitchFamily="34" charset="0"/>
                <a:cs typeface="Times New Roman" panose="02020603050405020304" pitchFamily="18" charset="0"/>
              </a:rPr>
              <a:t>• De horens vastgrijpen → je vastklampen aan genade</a:t>
            </a:r>
            <a:endParaRPr lang="nl-NL" sz="32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3200" kern="100" dirty="0">
                <a:effectLst/>
                <a:latin typeface="Arial" panose="020B0604020202020204" pitchFamily="34" charset="0"/>
                <a:ea typeface="Aptos" panose="020B0004020202020204" pitchFamily="34" charset="0"/>
                <a:cs typeface="Times New Roman" panose="02020603050405020304" pitchFamily="18" charset="0"/>
              </a:rPr>
              <a:t> </a:t>
            </a:r>
            <a:r>
              <a:rPr lang="nl-NL" sz="32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Zijn er ook voorwaarden? Jazeker!</a:t>
            </a:r>
            <a:endParaRPr lang="nl-NL" sz="32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p>
            <a:pPr indent="449580">
              <a:buNone/>
            </a:pPr>
            <a:r>
              <a:rPr lang="nl-NL" sz="3200" kern="100" dirty="0">
                <a:effectLst/>
                <a:latin typeface="Arial" panose="020B0604020202020204" pitchFamily="34" charset="0"/>
                <a:ea typeface="Aptos" panose="020B0004020202020204" pitchFamily="34" charset="0"/>
                <a:cs typeface="Times New Roman" panose="02020603050405020304" pitchFamily="18" charset="0"/>
              </a:rPr>
              <a:t> Genade werkt alleen samen met berouw en recht</a:t>
            </a:r>
            <a:endParaRPr lang="nl-NL" sz="3200" kern="100" dirty="0">
              <a:effectLst/>
              <a:latin typeface="Aptos" panose="020B0004020202020204" pitchFamily="34" charset="0"/>
              <a:ea typeface="Aptos" panose="020B0004020202020204" pitchFamily="34" charset="0"/>
              <a:cs typeface="Times New Roman" panose="02020603050405020304" pitchFamily="18" charset="0"/>
            </a:endParaRPr>
          </a:p>
          <a:p>
            <a:pPr indent="449580">
              <a:buNone/>
            </a:pPr>
            <a:r>
              <a:rPr lang="nl-NL" sz="3200" kern="100" dirty="0">
                <a:effectLst/>
                <a:latin typeface="Arial" panose="020B0604020202020204" pitchFamily="34" charset="0"/>
                <a:ea typeface="Aptos" panose="020B0004020202020204" pitchFamily="34" charset="0"/>
                <a:cs typeface="Times New Roman" panose="02020603050405020304" pitchFamily="18" charset="0"/>
              </a:rPr>
              <a:t> Niet als een truc om schuld te </a:t>
            </a:r>
            <a:r>
              <a:rPr lang="nl-NL" sz="3200" kern="100">
                <a:effectLst/>
                <a:latin typeface="Arial" panose="020B0604020202020204" pitchFamily="34" charset="0"/>
                <a:ea typeface="Aptos" panose="020B0004020202020204" pitchFamily="34" charset="0"/>
                <a:cs typeface="Times New Roman" panose="02020603050405020304" pitchFamily="18" charset="0"/>
              </a:rPr>
              <a:t>ontlopen</a:t>
            </a:r>
            <a:r>
              <a:rPr lang="nl-NL" sz="3200" kern="100">
                <a:latin typeface="Aptos" panose="020B0004020202020204" pitchFamily="34" charset="0"/>
                <a:ea typeface="Aptos" panose="020B0004020202020204" pitchFamily="34" charset="0"/>
                <a:cs typeface="Times New Roman" panose="02020603050405020304" pitchFamily="18" charset="0"/>
              </a:rPr>
              <a:t>.</a:t>
            </a:r>
            <a:endParaRPr lang="nl-NL" sz="3200" kern="100" dirty="0">
              <a:latin typeface="Aptos" panose="020B0004020202020204" pitchFamily="34" charset="0"/>
              <a:ea typeface="Aptos" panose="020B0004020202020204" pitchFamily="34" charset="0"/>
              <a:cs typeface="Times New Roman" panose="02020603050405020304" pitchFamily="18" charset="0"/>
            </a:endParaRPr>
          </a:p>
          <a:p>
            <a:pPr indent="449580">
              <a:buNone/>
            </a:pPr>
            <a:r>
              <a:rPr lang="nl-NL" sz="3200" b="1" u="sng" kern="100">
                <a:effectLst/>
                <a:highlight>
                  <a:srgbClr val="FFFF00"/>
                </a:highlight>
                <a:latin typeface="Arial" panose="020B0604020202020204" pitchFamily="34" charset="0"/>
                <a:ea typeface="Aptos" panose="020B0004020202020204" pitchFamily="34" charset="0"/>
                <a:cs typeface="Times New Roman" panose="02020603050405020304" pitchFamily="18" charset="0"/>
              </a:rPr>
              <a:t>Samenvat</a:t>
            </a:r>
            <a:r>
              <a:rPr lang="nl-NL" sz="3200" b="1" u="sng" kern="100">
                <a:highlight>
                  <a:srgbClr val="FFFF00"/>
                </a:highlight>
                <a:latin typeface="Arial" panose="020B0604020202020204" pitchFamily="34" charset="0"/>
                <a:ea typeface="Aptos" panose="020B0004020202020204" pitchFamily="34" charset="0"/>
                <a:cs typeface="Times New Roman" panose="02020603050405020304" pitchFamily="18" charset="0"/>
              </a:rPr>
              <a:t>tend</a:t>
            </a:r>
            <a:r>
              <a:rPr lang="nl-NL" sz="3200" b="1" u="sng" kern="100" dirty="0">
                <a:highlight>
                  <a:srgbClr val="FFFF00"/>
                </a:highlight>
                <a:latin typeface="Arial" panose="020B0604020202020204" pitchFamily="34" charset="0"/>
                <a:ea typeface="Aptos" panose="020B0004020202020204" pitchFamily="34" charset="0"/>
                <a:cs typeface="Times New Roman" panose="02020603050405020304" pitchFamily="18" charset="0"/>
              </a:rPr>
              <a:t>: </a:t>
            </a:r>
            <a:r>
              <a:rPr lang="nl-NL" sz="3200" kern="100" dirty="0" err="1">
                <a:effectLst/>
                <a:latin typeface="Arial" panose="020B0604020202020204" pitchFamily="34" charset="0"/>
                <a:ea typeface="Aptos" panose="020B0004020202020204" pitchFamily="34" charset="0"/>
                <a:cs typeface="Times New Roman" panose="02020603050405020304" pitchFamily="18" charset="0"/>
              </a:rPr>
              <a:t>Joab</a:t>
            </a:r>
            <a:r>
              <a:rPr lang="nl-NL" sz="3200" kern="100" dirty="0">
                <a:effectLst/>
                <a:latin typeface="Arial" panose="020B0604020202020204" pitchFamily="34" charset="0"/>
                <a:ea typeface="Aptos" panose="020B0004020202020204" pitchFamily="34" charset="0"/>
                <a:cs typeface="Times New Roman" panose="02020603050405020304" pitchFamily="18" charset="0"/>
              </a:rPr>
              <a:t> en </a:t>
            </a:r>
            <a:r>
              <a:rPr lang="nl-NL" sz="3200" kern="100" dirty="0" err="1">
                <a:effectLst/>
                <a:latin typeface="Arial" panose="020B0604020202020204" pitchFamily="34" charset="0"/>
                <a:ea typeface="Aptos" panose="020B0004020202020204" pitchFamily="34" charset="0"/>
                <a:cs typeface="Times New Roman" panose="02020603050405020304" pitchFamily="18" charset="0"/>
              </a:rPr>
              <a:t>Adonia</a:t>
            </a:r>
            <a:r>
              <a:rPr lang="nl-NL" sz="3200" kern="100" dirty="0">
                <a:effectLst/>
                <a:latin typeface="Arial" panose="020B0604020202020204" pitchFamily="34" charset="0"/>
                <a:ea typeface="Aptos" panose="020B0004020202020204" pitchFamily="34" charset="0"/>
                <a:cs typeface="Times New Roman" panose="02020603050405020304" pitchFamily="18" charset="0"/>
              </a:rPr>
              <a:t> grijpen de horens van het altaar omdat: het een heilige plek van toevlucht was. Ze hoopten op genade en bescherming tegen de dood</a:t>
            </a:r>
            <a:endParaRPr lang="nl-NL" sz="32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3200" kern="100" dirty="0">
                <a:effectLst/>
                <a:latin typeface="Arial" panose="020B0604020202020204" pitchFamily="34" charset="0"/>
                <a:ea typeface="Aptos" panose="020B0004020202020204" pitchFamily="34" charset="0"/>
                <a:cs typeface="Times New Roman" panose="02020603050405020304" pitchFamily="18" charset="0"/>
              </a:rPr>
              <a:t> De uitkomst:    </a:t>
            </a:r>
            <a:r>
              <a:rPr lang="nl-NL" sz="3200" kern="100" dirty="0" err="1">
                <a:solidFill>
                  <a:srgbClr val="0070C0"/>
                </a:solidFill>
                <a:effectLst/>
                <a:latin typeface="Arial" panose="020B0604020202020204" pitchFamily="34" charset="0"/>
                <a:ea typeface="Aptos" panose="020B0004020202020204" pitchFamily="34" charset="0"/>
                <a:cs typeface="Times New Roman" panose="02020603050405020304" pitchFamily="18" charset="0"/>
              </a:rPr>
              <a:t>Adonia</a:t>
            </a:r>
            <a:r>
              <a:rPr lang="nl-NL" sz="3200"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 → genade  </a:t>
            </a:r>
            <a:r>
              <a:rPr lang="nl-NL" sz="3200" kern="100" dirty="0">
                <a:effectLst/>
                <a:latin typeface="Arial" panose="020B0604020202020204" pitchFamily="34" charset="0"/>
                <a:ea typeface="Aptos" panose="020B0004020202020204" pitchFamily="34" charset="0"/>
                <a:cs typeface="Times New Roman" panose="02020603050405020304" pitchFamily="18" charset="0"/>
              </a:rPr>
              <a:t>//   </a:t>
            </a:r>
            <a:r>
              <a:rPr lang="nl-NL" sz="3200" kern="100" dirty="0" err="1">
                <a:solidFill>
                  <a:srgbClr val="0070C0"/>
                </a:solidFill>
                <a:effectLst/>
                <a:latin typeface="Arial" panose="020B0604020202020204" pitchFamily="34" charset="0"/>
                <a:ea typeface="Aptos" panose="020B0004020202020204" pitchFamily="34" charset="0"/>
                <a:cs typeface="Times New Roman" panose="02020603050405020304" pitchFamily="18" charset="0"/>
              </a:rPr>
              <a:t>Joab</a:t>
            </a:r>
            <a:r>
              <a:rPr lang="nl-NL" sz="3200"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 → oordeel</a:t>
            </a:r>
            <a:endParaRPr lang="nl-NL" sz="3200"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52810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1B3E20-CB94-1FD3-4E6D-62E3D55BA793}"/>
              </a:ext>
            </a:extLst>
          </p:cNvPr>
          <p:cNvSpPr>
            <a:spLocks noGrp="1"/>
          </p:cNvSpPr>
          <p:nvPr>
            <p:ph type="title"/>
          </p:nvPr>
        </p:nvSpPr>
        <p:spPr>
          <a:xfrm>
            <a:off x="176980" y="78659"/>
            <a:ext cx="11877367" cy="1297857"/>
          </a:xfrm>
        </p:spPr>
        <p:txBody>
          <a:bodyPr>
            <a:normAutofit/>
          </a:bodyPr>
          <a:lstStyle/>
          <a:p>
            <a:r>
              <a:rPr lang="nl-NL" sz="3600" b="1" dirty="0"/>
              <a:t>Welke houding? </a:t>
            </a:r>
            <a:br>
              <a:rPr lang="nl-NL" sz="3600" b="1" dirty="0"/>
            </a:br>
            <a:r>
              <a:rPr lang="nl-NL" sz="3600" b="1" dirty="0"/>
              <a:t>Wat wordt verwacht bij het kruis (altaar) van Gods genade?</a:t>
            </a:r>
          </a:p>
        </p:txBody>
      </p:sp>
      <p:pic>
        <p:nvPicPr>
          <p:cNvPr id="5" name="Tijdelijke aanduiding voor inhoud 4">
            <a:extLst>
              <a:ext uri="{FF2B5EF4-FFF2-40B4-BE49-F238E27FC236}">
                <a16:creationId xmlns:a16="http://schemas.microsoft.com/office/drawing/2014/main" id="{DF892F64-33F9-6B3F-111F-26446697A5A2}"/>
              </a:ext>
            </a:extLst>
          </p:cNvPr>
          <p:cNvPicPr>
            <a:picLocks noGrp="1" noChangeAspect="1"/>
          </p:cNvPicPr>
          <p:nvPr>
            <p:ph idx="1"/>
          </p:nvPr>
        </p:nvPicPr>
        <p:blipFill>
          <a:blip r:embed="rId2"/>
          <a:stretch>
            <a:fillRect/>
          </a:stretch>
        </p:blipFill>
        <p:spPr>
          <a:xfrm>
            <a:off x="2601247" y="2841522"/>
            <a:ext cx="6477000" cy="3206545"/>
          </a:xfrm>
          <a:prstGeom prst="rect">
            <a:avLst/>
          </a:prstGeom>
        </p:spPr>
      </p:pic>
      <p:sp>
        <p:nvSpPr>
          <p:cNvPr id="7" name="Tekstvak 6">
            <a:extLst>
              <a:ext uri="{FF2B5EF4-FFF2-40B4-BE49-F238E27FC236}">
                <a16:creationId xmlns:a16="http://schemas.microsoft.com/office/drawing/2014/main" id="{7422EF71-3FF7-B83C-8323-8920FF999440}"/>
              </a:ext>
            </a:extLst>
          </p:cNvPr>
          <p:cNvSpPr txBox="1"/>
          <p:nvPr/>
        </p:nvSpPr>
        <p:spPr>
          <a:xfrm>
            <a:off x="3040626" y="3231403"/>
            <a:ext cx="6948948" cy="400110"/>
          </a:xfrm>
          <a:prstGeom prst="rect">
            <a:avLst/>
          </a:prstGeom>
          <a:noFill/>
        </p:spPr>
        <p:txBody>
          <a:bodyPr wrap="square">
            <a:spAutoFit/>
          </a:bodyPr>
          <a:lstStyle/>
          <a:p>
            <a:pPr algn="ctr">
              <a:buNone/>
            </a:pPr>
            <a:r>
              <a:rPr lang="nl-NL" sz="2000" b="1" i="1" u="sng"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6 aandachtspunten </a:t>
            </a:r>
            <a:endParaRPr lang="nl-NL" sz="11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2013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650AFA57-CB09-BC42-829B-0E7C5CE609CB}"/>
              </a:ext>
            </a:extLst>
          </p:cNvPr>
          <p:cNvSpPr txBox="1"/>
          <p:nvPr/>
        </p:nvSpPr>
        <p:spPr>
          <a:xfrm>
            <a:off x="206477" y="88491"/>
            <a:ext cx="11985523" cy="6555641"/>
          </a:xfrm>
          <a:prstGeom prst="rect">
            <a:avLst/>
          </a:prstGeom>
          <a:noFill/>
        </p:spPr>
        <p:txBody>
          <a:bodyPr wrap="square">
            <a:spAutoFit/>
          </a:bodyPr>
          <a:lstStyle/>
          <a:p>
            <a:pPr>
              <a:buNone/>
            </a:pPr>
            <a:r>
              <a:rPr lang="nl-NL" sz="3000" b="1" kern="100" dirty="0">
                <a:effectLst/>
                <a:latin typeface="Arial" panose="020B0604020202020204" pitchFamily="34" charset="0"/>
                <a:ea typeface="Aptos" panose="020B0004020202020204" pitchFamily="34" charset="0"/>
                <a:cs typeface="Times New Roman" panose="02020603050405020304" pitchFamily="18" charset="0"/>
              </a:rPr>
              <a:t>1. </a:t>
            </a:r>
            <a:r>
              <a:rPr lang="nl-NL" sz="3000" b="1"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Scheur uw hart, niet uw klederen Joël 2:13</a:t>
            </a:r>
            <a:endParaRPr lang="nl-NL" sz="30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3000" b="1" kern="100" dirty="0">
                <a:effectLst/>
                <a:latin typeface="Arial" panose="020B0604020202020204" pitchFamily="34" charset="0"/>
                <a:ea typeface="Aptos" panose="020B0004020202020204" pitchFamily="34" charset="0"/>
                <a:cs typeface="Times New Roman" panose="02020603050405020304" pitchFamily="18" charset="0"/>
              </a:rPr>
              <a:t>2. Vruchten voortbrengen </a:t>
            </a:r>
            <a:endParaRPr lang="nl-NL" sz="30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3000" b="1" i="1" kern="100" dirty="0" err="1">
                <a:solidFill>
                  <a:srgbClr val="0070C0"/>
                </a:solidFill>
                <a:effectLst/>
                <a:latin typeface="Arial" panose="020B0604020202020204" pitchFamily="34" charset="0"/>
                <a:ea typeface="Aptos" panose="020B0004020202020204" pitchFamily="34" charset="0"/>
                <a:cs typeface="Times New Roman" panose="02020603050405020304" pitchFamily="18" charset="0"/>
              </a:rPr>
              <a:t>Matteüs</a:t>
            </a:r>
            <a:r>
              <a:rPr lang="nl-NL" sz="3000" b="1"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 3:8 (</a:t>
            </a:r>
            <a:r>
              <a:rPr lang="nl-NL" sz="3000" b="1" i="1" kern="100" dirty="0" err="1">
                <a:solidFill>
                  <a:srgbClr val="0070C0"/>
                </a:solidFill>
                <a:effectLst/>
                <a:latin typeface="Arial" panose="020B0604020202020204" pitchFamily="34" charset="0"/>
                <a:ea typeface="Aptos" panose="020B0004020202020204" pitchFamily="34" charset="0"/>
                <a:cs typeface="Times New Roman" panose="02020603050405020304" pitchFamily="18" charset="0"/>
              </a:rPr>
              <a:t>J.d.D</a:t>
            </a:r>
            <a:r>
              <a:rPr lang="nl-NL" sz="3000" b="1"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 "vruchten voort te brengen der bekering waardig</a:t>
            </a:r>
            <a:r>
              <a:rPr lang="nl-NL" sz="3000"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 </a:t>
            </a:r>
            <a:r>
              <a:rPr lang="nl-NL" sz="3000" kern="100" dirty="0">
                <a:effectLst/>
                <a:latin typeface="Arial" panose="020B0604020202020204" pitchFamily="34" charset="0"/>
                <a:ea typeface="Aptos" panose="020B0004020202020204" pitchFamily="34" charset="0"/>
                <a:cs typeface="Times New Roman" panose="02020603050405020304" pitchFamily="18" charset="0"/>
              </a:rPr>
              <a:t>Oprecht berouw is zichtbaar in je acties.</a:t>
            </a:r>
            <a:endParaRPr lang="nl-NL" sz="30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3000" b="1" kern="100" dirty="0">
                <a:effectLst/>
                <a:latin typeface="Arial" panose="020B0604020202020204" pitchFamily="34" charset="0"/>
                <a:ea typeface="Aptos" panose="020B0004020202020204" pitchFamily="34" charset="0"/>
                <a:cs typeface="Times New Roman" panose="02020603050405020304" pitchFamily="18" charset="0"/>
              </a:rPr>
              <a:t>3. Het voorbeeld van </a:t>
            </a:r>
            <a:r>
              <a:rPr lang="nl-NL" sz="3000" b="1" i="1" kern="100" dirty="0" err="1">
                <a:solidFill>
                  <a:srgbClr val="0070C0"/>
                </a:solidFill>
                <a:effectLst/>
                <a:latin typeface="Arial" panose="020B0604020202020204" pitchFamily="34" charset="0"/>
                <a:ea typeface="Aptos" panose="020B0004020202020204" pitchFamily="34" charset="0"/>
                <a:cs typeface="Times New Roman" panose="02020603050405020304" pitchFamily="18" charset="0"/>
              </a:rPr>
              <a:t>Zacheüs</a:t>
            </a:r>
            <a:r>
              <a:rPr lang="nl-NL" sz="3000" b="1"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 de tollenaar Lucas 19:1-10</a:t>
            </a:r>
            <a:r>
              <a:rPr lang="nl-NL" sz="3000" b="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 </a:t>
            </a:r>
            <a:r>
              <a:rPr lang="nl-NL" sz="3000" b="1" kern="100" dirty="0">
                <a:solidFill>
                  <a:srgbClr val="0070C0"/>
                </a:solidFill>
                <a:latin typeface="Arial" panose="020B0604020202020204" pitchFamily="34" charset="0"/>
                <a:ea typeface="Aptos" panose="020B0004020202020204" pitchFamily="34" charset="0"/>
                <a:cs typeface="Times New Roman" panose="02020603050405020304" pitchFamily="18" charset="0"/>
              </a:rPr>
              <a:t>H</a:t>
            </a:r>
            <a:r>
              <a:rPr lang="nl-NL" sz="3000" kern="100" dirty="0">
                <a:effectLst/>
                <a:latin typeface="Arial" panose="020B0604020202020204" pitchFamily="34" charset="0"/>
                <a:ea typeface="Aptos" panose="020B0004020202020204" pitchFamily="34" charset="0"/>
                <a:cs typeface="Times New Roman" panose="02020603050405020304" pitchFamily="18" charset="0"/>
              </a:rPr>
              <a:t>elft van  bezit aan de armen - vierdubbel terug</a:t>
            </a:r>
            <a:endParaRPr lang="nl-NL" sz="30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3000" b="1" kern="100" dirty="0">
                <a:effectLst/>
                <a:latin typeface="Arial" panose="020B0604020202020204" pitchFamily="34" charset="0"/>
                <a:ea typeface="Aptos" panose="020B0004020202020204" pitchFamily="34" charset="0"/>
                <a:cs typeface="Times New Roman" panose="02020603050405020304" pitchFamily="18" charset="0"/>
              </a:rPr>
              <a:t>4. Droefheid naar God tegenover "Wereldse droefheid" 2 Korintiërs 7:10 </a:t>
            </a:r>
            <a:r>
              <a:rPr lang="nl-NL" sz="3000"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De droefheid naar God </a:t>
            </a:r>
            <a:r>
              <a:rPr lang="nl-NL" sz="3000" kern="100" dirty="0">
                <a:effectLst/>
                <a:latin typeface="Arial" panose="020B0604020202020204" pitchFamily="34" charset="0"/>
                <a:ea typeface="Aptos" panose="020B0004020202020204" pitchFamily="34" charset="0"/>
                <a:cs typeface="Times New Roman" panose="02020603050405020304" pitchFamily="18" charset="0"/>
              </a:rPr>
              <a:t>leidt tot bekering. </a:t>
            </a:r>
            <a:r>
              <a:rPr lang="nl-NL" sz="3000" kern="100" dirty="0">
                <a:solidFill>
                  <a:srgbClr val="EE0000"/>
                </a:solidFill>
                <a:effectLst/>
                <a:latin typeface="Arial" panose="020B0604020202020204" pitchFamily="34" charset="0"/>
                <a:ea typeface="Aptos" panose="020B0004020202020204" pitchFamily="34" charset="0"/>
                <a:cs typeface="Times New Roman" panose="02020603050405020304" pitchFamily="18" charset="0"/>
              </a:rPr>
              <a:t>(prof. G, Wisse) </a:t>
            </a:r>
            <a:r>
              <a:rPr lang="nl-NL" sz="3000" kern="100" dirty="0">
                <a:effectLst/>
                <a:latin typeface="Arial" panose="020B0604020202020204" pitchFamily="34" charset="0"/>
                <a:ea typeface="Aptos" panose="020B0004020202020204" pitchFamily="34" charset="0"/>
                <a:cs typeface="Times New Roman" panose="02020603050405020304" pitchFamily="18" charset="0"/>
              </a:rPr>
              <a:t>Droefheid van de wereld: spijt.  </a:t>
            </a:r>
            <a:r>
              <a:rPr lang="nl-NL" sz="3000" i="1" kern="100" dirty="0">
                <a:solidFill>
                  <a:srgbClr val="EE0000"/>
                </a:solidFill>
                <a:effectLst/>
                <a:latin typeface="Arial" panose="020B0604020202020204" pitchFamily="34" charset="0"/>
                <a:ea typeface="Aptos" panose="020B0004020202020204" pitchFamily="34" charset="0"/>
                <a:cs typeface="Times New Roman" panose="02020603050405020304" pitchFamily="18" charset="0"/>
              </a:rPr>
              <a:t>(podcast: Napleiten)</a:t>
            </a:r>
            <a:endParaRPr lang="nl-NL" sz="30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3000" b="1" kern="100" dirty="0">
                <a:effectLst/>
                <a:latin typeface="Arial" panose="020B0604020202020204" pitchFamily="34" charset="0"/>
                <a:ea typeface="Aptos" panose="020B0004020202020204" pitchFamily="34" charset="0"/>
                <a:cs typeface="Times New Roman" panose="02020603050405020304" pitchFamily="18" charset="0"/>
              </a:rPr>
              <a:t>5. Het belijden en verlaten van zonden </a:t>
            </a:r>
            <a:r>
              <a:rPr lang="nl-NL" sz="3000" b="1"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Spreuken 28:13 Wie zijn overtredingen bedekt, zal niet voorspoedig zijn, maar wie ze belijdt en nalaat, zal barmhartigheid verkrijgen.</a:t>
            </a:r>
            <a:endParaRPr lang="nl-NL" sz="3000" b="1" i="1"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3000" b="1" kern="100" dirty="0">
                <a:effectLst/>
                <a:latin typeface="Arial" panose="020B0604020202020204" pitchFamily="34" charset="0"/>
                <a:ea typeface="Aptos" panose="020B0004020202020204" pitchFamily="34" charset="0"/>
                <a:cs typeface="Times New Roman" panose="02020603050405020304" pitchFamily="18" charset="0"/>
              </a:rPr>
              <a:t>6. Geen "hoorders", maar "daders" Jakobus 1:22 </a:t>
            </a:r>
            <a:r>
              <a:rPr lang="nl-NL" sz="3000" kern="100" dirty="0">
                <a:effectLst/>
                <a:latin typeface="Arial" panose="020B0604020202020204" pitchFamily="34" charset="0"/>
                <a:ea typeface="Aptos" panose="020B0004020202020204" pitchFamily="34" charset="0"/>
                <a:cs typeface="Times New Roman" panose="02020603050405020304" pitchFamily="18" charset="0"/>
              </a:rPr>
              <a:t>En wees daders van het Woord en niet alleen hoorders. Anders bedriegt u uzelf.</a:t>
            </a:r>
            <a:endParaRPr lang="nl-NL" sz="3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25924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3E7D76-21E0-89AD-97AE-14744D6D4973}"/>
              </a:ext>
            </a:extLst>
          </p:cNvPr>
          <p:cNvSpPr>
            <a:spLocks noGrp="1"/>
          </p:cNvSpPr>
          <p:nvPr>
            <p:ph type="title"/>
          </p:nvPr>
        </p:nvSpPr>
        <p:spPr/>
        <p:txBody>
          <a:bodyPr/>
          <a:lstStyle/>
          <a:p>
            <a:r>
              <a:rPr lang="nl-NL" dirty="0"/>
              <a:t>Definitie van Bijbels berouw</a:t>
            </a:r>
          </a:p>
        </p:txBody>
      </p:sp>
      <p:sp>
        <p:nvSpPr>
          <p:cNvPr id="3" name="Tijdelijke aanduiding voor inhoud 2">
            <a:extLst>
              <a:ext uri="{FF2B5EF4-FFF2-40B4-BE49-F238E27FC236}">
                <a16:creationId xmlns:a16="http://schemas.microsoft.com/office/drawing/2014/main" id="{8873C170-0E59-68D8-7A7F-16DF8CA43C9B}"/>
              </a:ext>
            </a:extLst>
          </p:cNvPr>
          <p:cNvSpPr>
            <a:spLocks noGrp="1"/>
          </p:cNvSpPr>
          <p:nvPr>
            <p:ph idx="1"/>
          </p:nvPr>
        </p:nvSpPr>
        <p:spPr>
          <a:xfrm>
            <a:off x="88490" y="1825624"/>
            <a:ext cx="12005187" cy="4811149"/>
          </a:xfrm>
        </p:spPr>
        <p:txBody>
          <a:bodyPr/>
          <a:lstStyle/>
          <a:p>
            <a:pPr algn="ctr">
              <a:buNone/>
            </a:pPr>
            <a:r>
              <a:rPr lang="nl-NL" sz="3600" i="1" kern="100" dirty="0">
                <a:solidFill>
                  <a:srgbClr val="EE0000"/>
                </a:solidFill>
                <a:effectLst/>
                <a:highlight>
                  <a:srgbClr val="FFFF00"/>
                </a:highlight>
                <a:latin typeface="Abadi" panose="020B0604020104020204" pitchFamily="34" charset="0"/>
                <a:ea typeface="Aptos" panose="020B0004020202020204" pitchFamily="34" charset="0"/>
                <a:cs typeface="Arial" panose="020B0604020202020204" pitchFamily="34" charset="0"/>
              </a:rPr>
              <a:t>Bijbels berouw is een verandering van gedachten (</a:t>
            </a:r>
            <a:r>
              <a:rPr lang="nl-NL" sz="3600" i="1" kern="100" dirty="0" err="1">
                <a:solidFill>
                  <a:srgbClr val="EE0000"/>
                </a:solidFill>
                <a:effectLst/>
                <a:highlight>
                  <a:srgbClr val="FFFF00"/>
                </a:highlight>
                <a:latin typeface="Abadi" panose="020B0604020104020204" pitchFamily="34" charset="0"/>
                <a:ea typeface="Aptos" panose="020B0004020202020204" pitchFamily="34" charset="0"/>
                <a:cs typeface="Arial" panose="020B0604020202020204" pitchFamily="34" charset="0"/>
              </a:rPr>
              <a:t>metanoia</a:t>
            </a:r>
            <a:r>
              <a:rPr lang="nl-NL" sz="3600" i="1" kern="100" dirty="0">
                <a:solidFill>
                  <a:srgbClr val="EE0000"/>
                </a:solidFill>
                <a:effectLst/>
                <a:highlight>
                  <a:srgbClr val="FFFF00"/>
                </a:highlight>
                <a:latin typeface="Abadi" panose="020B0604020104020204" pitchFamily="34" charset="0"/>
                <a:ea typeface="Aptos" panose="020B0004020202020204" pitchFamily="34" charset="0"/>
                <a:cs typeface="Arial" panose="020B0604020202020204" pitchFamily="34" charset="0"/>
              </a:rPr>
              <a:t>) </a:t>
            </a:r>
          </a:p>
          <a:p>
            <a:pPr algn="ctr">
              <a:buNone/>
            </a:pPr>
            <a:r>
              <a:rPr lang="nl-NL" sz="3600" i="1" kern="100" dirty="0">
                <a:solidFill>
                  <a:srgbClr val="EE0000"/>
                </a:solidFill>
                <a:effectLst/>
                <a:highlight>
                  <a:srgbClr val="FFFF00"/>
                </a:highlight>
                <a:latin typeface="Abadi" panose="020B0604020104020204" pitchFamily="34" charset="0"/>
                <a:ea typeface="Aptos" panose="020B0004020202020204" pitchFamily="34" charset="0"/>
                <a:cs typeface="Arial" panose="020B0604020202020204" pitchFamily="34" charset="0"/>
              </a:rPr>
              <a:t>die leidt tot een verandering van levenswandel. </a:t>
            </a:r>
          </a:p>
          <a:p>
            <a:pPr algn="ctr">
              <a:buNone/>
            </a:pPr>
            <a:r>
              <a:rPr lang="nl-NL" sz="3600" i="1" kern="100" dirty="0">
                <a:solidFill>
                  <a:srgbClr val="EE0000"/>
                </a:solidFill>
                <a:effectLst/>
                <a:highlight>
                  <a:srgbClr val="FFFF00"/>
                </a:highlight>
                <a:latin typeface="Abadi" panose="020B0604020104020204" pitchFamily="34" charset="0"/>
                <a:ea typeface="Aptos" panose="020B0004020202020204" pitchFamily="34" charset="0"/>
                <a:cs typeface="Arial" panose="020B0604020202020204" pitchFamily="34" charset="0"/>
              </a:rPr>
              <a:t>Het moet komen vanuit een oprecht hart, gericht op God, </a:t>
            </a:r>
          </a:p>
          <a:p>
            <a:pPr algn="ctr">
              <a:buNone/>
            </a:pPr>
            <a:r>
              <a:rPr lang="nl-NL" sz="3600" i="1" kern="100" dirty="0">
                <a:solidFill>
                  <a:srgbClr val="EE0000"/>
                </a:solidFill>
                <a:effectLst/>
                <a:highlight>
                  <a:srgbClr val="FFFF00"/>
                </a:highlight>
                <a:latin typeface="Abadi" panose="020B0604020104020204" pitchFamily="34" charset="0"/>
                <a:ea typeface="Aptos" panose="020B0004020202020204" pitchFamily="34" charset="0"/>
                <a:cs typeface="Arial" panose="020B0604020202020204" pitchFamily="34" charset="0"/>
              </a:rPr>
              <a:t>en praktische verandering teweeg brengen.</a:t>
            </a:r>
            <a:endParaRPr lang="nl-NL" sz="36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nl-NL" dirty="0"/>
          </a:p>
        </p:txBody>
      </p:sp>
      <p:pic>
        <p:nvPicPr>
          <p:cNvPr id="5" name="Afbeelding 4">
            <a:extLst>
              <a:ext uri="{FF2B5EF4-FFF2-40B4-BE49-F238E27FC236}">
                <a16:creationId xmlns:a16="http://schemas.microsoft.com/office/drawing/2014/main" id="{AFF963F6-9B5A-E02B-BA72-7180C1CE1376}"/>
              </a:ext>
            </a:extLst>
          </p:cNvPr>
          <p:cNvPicPr>
            <a:picLocks noChangeAspect="1"/>
          </p:cNvPicPr>
          <p:nvPr/>
        </p:nvPicPr>
        <p:blipFill>
          <a:blip r:embed="rId2"/>
          <a:stretch>
            <a:fillRect/>
          </a:stretch>
        </p:blipFill>
        <p:spPr>
          <a:xfrm>
            <a:off x="7582199" y="4420060"/>
            <a:ext cx="1942647" cy="2216713"/>
          </a:xfrm>
          <a:prstGeom prst="rect">
            <a:avLst/>
          </a:prstGeom>
        </p:spPr>
      </p:pic>
    </p:spTree>
    <p:extLst>
      <p:ext uri="{BB962C8B-B14F-4D97-AF65-F5344CB8AC3E}">
        <p14:creationId xmlns:p14="http://schemas.microsoft.com/office/powerpoint/2010/main" val="513405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DFFDD6-5CA2-4155-960C-1D3E9AE3AF58}"/>
              </a:ext>
            </a:extLst>
          </p:cNvPr>
          <p:cNvSpPr>
            <a:spLocks noGrp="1"/>
          </p:cNvSpPr>
          <p:nvPr>
            <p:ph type="title"/>
          </p:nvPr>
        </p:nvSpPr>
        <p:spPr>
          <a:xfrm>
            <a:off x="838200" y="78659"/>
            <a:ext cx="10515600" cy="943896"/>
          </a:xfrm>
        </p:spPr>
        <p:txBody>
          <a:bodyPr/>
          <a:lstStyle/>
          <a:p>
            <a:r>
              <a:rPr lang="nl-NL" dirty="0"/>
              <a:t>RAAK DE ZOOM VAN ZIJN KLEED AAN…</a:t>
            </a:r>
          </a:p>
        </p:txBody>
      </p:sp>
      <p:sp>
        <p:nvSpPr>
          <p:cNvPr id="3" name="Tijdelijke aanduiding voor inhoud 2">
            <a:extLst>
              <a:ext uri="{FF2B5EF4-FFF2-40B4-BE49-F238E27FC236}">
                <a16:creationId xmlns:a16="http://schemas.microsoft.com/office/drawing/2014/main" id="{ACCFFFF8-2D46-B087-59DC-AE7EFAD237C4}"/>
              </a:ext>
            </a:extLst>
          </p:cNvPr>
          <p:cNvSpPr>
            <a:spLocks noGrp="1"/>
          </p:cNvSpPr>
          <p:nvPr>
            <p:ph idx="1"/>
          </p:nvPr>
        </p:nvSpPr>
        <p:spPr>
          <a:xfrm>
            <a:off x="275303" y="1022556"/>
            <a:ext cx="11078497" cy="5756786"/>
          </a:xfrm>
        </p:spPr>
        <p:txBody>
          <a:bodyPr>
            <a:normAutofit/>
          </a:bodyPr>
          <a:lstStyle/>
          <a:p>
            <a:pPr>
              <a:buNone/>
            </a:pPr>
            <a:r>
              <a:rPr lang="nl-NL" sz="3000" dirty="0">
                <a:solidFill>
                  <a:srgbClr val="0070C0"/>
                </a:solidFill>
              </a:rPr>
              <a:t>Marc. 5:</a:t>
            </a:r>
            <a:r>
              <a:rPr lang="nl-NL" sz="3000" baseline="-25000" dirty="0">
                <a:solidFill>
                  <a:srgbClr val="0070C0"/>
                </a:solidFill>
                <a:effectLst/>
                <a:latin typeface="Arial" panose="020B0604020202020204" pitchFamily="34" charset="0"/>
              </a:rPr>
              <a:t>25</a:t>
            </a:r>
            <a:r>
              <a:rPr lang="nl-NL" sz="3000" dirty="0">
                <a:solidFill>
                  <a:srgbClr val="0070C0"/>
                </a:solidFill>
                <a:effectLst/>
              </a:rPr>
              <a:t>En een zekere vrouw, die </a:t>
            </a:r>
            <a:r>
              <a:rPr lang="nl-NL" sz="3000" i="1" dirty="0">
                <a:solidFill>
                  <a:srgbClr val="0070C0"/>
                </a:solidFill>
                <a:effectLst/>
              </a:rPr>
              <a:t>al</a:t>
            </a:r>
            <a:r>
              <a:rPr lang="nl-NL" sz="3000" dirty="0">
                <a:solidFill>
                  <a:srgbClr val="0070C0"/>
                </a:solidFill>
                <a:effectLst/>
              </a:rPr>
              <a:t> twaalf jaar bloedvloeiingen had,</a:t>
            </a:r>
          </a:p>
          <a:p>
            <a:pPr>
              <a:buNone/>
            </a:pPr>
            <a:r>
              <a:rPr lang="nl-NL" sz="3000" baseline="-25000" dirty="0">
                <a:solidFill>
                  <a:srgbClr val="0070C0"/>
                </a:solidFill>
                <a:effectLst/>
                <a:latin typeface="Arial" panose="020B0604020202020204" pitchFamily="34" charset="0"/>
              </a:rPr>
              <a:t>26</a:t>
            </a:r>
            <a:r>
              <a:rPr lang="nl-NL" sz="3000" dirty="0">
                <a:solidFill>
                  <a:srgbClr val="0070C0"/>
                </a:solidFill>
                <a:effectLst/>
              </a:rPr>
              <a:t>en veel geleden had …..Als ik maar Zijn kleren kan aanraken, zal ik gezond worden.  </a:t>
            </a:r>
            <a:r>
              <a:rPr lang="nl-NL" sz="3000" dirty="0">
                <a:solidFill>
                  <a:srgbClr val="424362"/>
                </a:solidFill>
                <a:effectLst/>
              </a:rPr>
              <a:t>(zoom van zijn bovenkleed Luc. 8, Math.9)</a:t>
            </a:r>
            <a:endParaRPr lang="nl-NL" sz="3000" dirty="0">
              <a:effectLst/>
            </a:endParaRPr>
          </a:p>
          <a:p>
            <a:pPr>
              <a:buNone/>
            </a:pPr>
            <a:r>
              <a:rPr lang="nl-NL" sz="3000" baseline="-25000" dirty="0">
                <a:solidFill>
                  <a:srgbClr val="0070C0"/>
                </a:solidFill>
                <a:effectLst/>
                <a:latin typeface="Arial" panose="020B0604020202020204" pitchFamily="34" charset="0"/>
              </a:rPr>
              <a:t>29</a:t>
            </a:r>
            <a:r>
              <a:rPr lang="nl-NL" sz="3000" dirty="0">
                <a:solidFill>
                  <a:srgbClr val="0070C0"/>
                </a:solidFill>
                <a:effectLst/>
              </a:rPr>
              <a:t>En meteen droogde de bron van haar bloed op, …zij was genezen…</a:t>
            </a:r>
          </a:p>
          <a:p>
            <a:pPr>
              <a:buNone/>
            </a:pPr>
            <a:r>
              <a:rPr lang="nl-NL" sz="3000" baseline="-25000" dirty="0">
                <a:solidFill>
                  <a:srgbClr val="0070C0"/>
                </a:solidFill>
                <a:effectLst/>
                <a:latin typeface="Arial" panose="020B0604020202020204" pitchFamily="34" charset="0"/>
              </a:rPr>
              <a:t>30</a:t>
            </a:r>
            <a:r>
              <a:rPr lang="nl-NL" sz="3000" dirty="0">
                <a:solidFill>
                  <a:srgbClr val="0070C0"/>
                </a:solidFill>
                <a:effectLst/>
              </a:rPr>
              <a:t>En meteen toen Jezus bij Zichzelf merkte dat er kracht van Hem uitgegaan was, keerde Hij Zich om in de menigte en zei: Wie heeft Mijn kleren aangeraakt?</a:t>
            </a:r>
          </a:p>
          <a:p>
            <a:pPr>
              <a:buNone/>
            </a:pPr>
            <a:r>
              <a:rPr lang="nl-NL" sz="3000" baseline="-25000" dirty="0">
                <a:solidFill>
                  <a:srgbClr val="0070C0"/>
                </a:solidFill>
                <a:effectLst/>
                <a:latin typeface="Arial" panose="020B0604020202020204" pitchFamily="34" charset="0"/>
              </a:rPr>
              <a:t>…. </a:t>
            </a:r>
            <a:r>
              <a:rPr lang="nl-NL" sz="3000" dirty="0">
                <a:solidFill>
                  <a:srgbClr val="0070C0"/>
                </a:solidFill>
                <a:effectLst/>
              </a:rPr>
              <a:t>zij wierp zich voor Hem neer en vertelde Hem de volle waarheid.</a:t>
            </a:r>
          </a:p>
          <a:p>
            <a:pPr>
              <a:buNone/>
            </a:pPr>
            <a:r>
              <a:rPr lang="nl-NL" sz="3000" baseline="-25000" dirty="0">
                <a:solidFill>
                  <a:srgbClr val="0070C0"/>
                </a:solidFill>
                <a:effectLst/>
                <a:latin typeface="Arial" panose="020B0604020202020204" pitchFamily="34" charset="0"/>
              </a:rPr>
              <a:t>34</a:t>
            </a:r>
            <a:r>
              <a:rPr lang="nl-NL" sz="3000" dirty="0">
                <a:solidFill>
                  <a:srgbClr val="0070C0"/>
                </a:solidFill>
                <a:effectLst/>
              </a:rPr>
              <a:t>Toen zei Hij tegen haar: Dochter, uw geloof heeft u behouden; ga heen in vrede en wees genezen van uw aandoening.</a:t>
            </a:r>
          </a:p>
          <a:p>
            <a:pPr marL="0" indent="0">
              <a:buNone/>
            </a:pPr>
            <a:endParaRPr lang="nl-NL" dirty="0"/>
          </a:p>
        </p:txBody>
      </p:sp>
    </p:spTree>
    <p:extLst>
      <p:ext uri="{BB962C8B-B14F-4D97-AF65-F5344CB8AC3E}">
        <p14:creationId xmlns:p14="http://schemas.microsoft.com/office/powerpoint/2010/main" val="2768792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0D30F0-5632-056D-9FF0-11150847D7FD}"/>
              </a:ext>
            </a:extLst>
          </p:cNvPr>
          <p:cNvSpPr>
            <a:spLocks noGrp="1"/>
          </p:cNvSpPr>
          <p:nvPr>
            <p:ph type="title"/>
          </p:nvPr>
        </p:nvSpPr>
        <p:spPr>
          <a:xfrm>
            <a:off x="206477" y="137653"/>
            <a:ext cx="11147323" cy="1091379"/>
          </a:xfrm>
        </p:spPr>
        <p:txBody>
          <a:bodyPr/>
          <a:lstStyle/>
          <a:p>
            <a:r>
              <a:rPr lang="nl-NL" dirty="0"/>
              <a:t>De zoom van zijn Kleed en het Altaar? Hoe/wat?</a:t>
            </a:r>
          </a:p>
        </p:txBody>
      </p:sp>
      <p:sp>
        <p:nvSpPr>
          <p:cNvPr id="3" name="Tijdelijke aanduiding voor inhoud 2">
            <a:extLst>
              <a:ext uri="{FF2B5EF4-FFF2-40B4-BE49-F238E27FC236}">
                <a16:creationId xmlns:a16="http://schemas.microsoft.com/office/drawing/2014/main" id="{F521D541-921C-128B-03DC-B8C2860F56EB}"/>
              </a:ext>
            </a:extLst>
          </p:cNvPr>
          <p:cNvSpPr>
            <a:spLocks noGrp="1"/>
          </p:cNvSpPr>
          <p:nvPr>
            <p:ph idx="1"/>
          </p:nvPr>
        </p:nvSpPr>
        <p:spPr>
          <a:xfrm>
            <a:off x="206477" y="1229032"/>
            <a:ext cx="11602065" cy="5358581"/>
          </a:xfrm>
        </p:spPr>
        <p:txBody>
          <a:bodyPr>
            <a:normAutofit fontScale="47500" lnSpcReduction="20000"/>
          </a:bodyPr>
          <a:lstStyle/>
          <a:p>
            <a:pPr>
              <a:buNone/>
            </a:pPr>
            <a:r>
              <a:rPr lang="nl-NL" sz="6100" b="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1. Geloof dat zich vastgrijpt - Net als bij het altaar</a:t>
            </a:r>
            <a:r>
              <a:rPr lang="nl-NL" sz="6100" kern="100" dirty="0">
                <a:effectLst/>
                <a:latin typeface="Arial" panose="020B0604020202020204" pitchFamily="34" charset="0"/>
                <a:ea typeface="Aptos" panose="020B0004020202020204" pitchFamily="34" charset="0"/>
                <a:cs typeface="Times New Roman" panose="02020603050405020304" pitchFamily="18" charset="0"/>
              </a:rPr>
              <a:t>: • het is een handeling van vastgrijpen</a:t>
            </a:r>
            <a:endParaRPr lang="nl-NL" sz="61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6100" kern="100" dirty="0">
                <a:effectLst/>
                <a:latin typeface="Arial" panose="020B0604020202020204" pitchFamily="34" charset="0"/>
                <a:ea typeface="Aptos" panose="020B0004020202020204" pitchFamily="34" charset="0"/>
                <a:cs typeface="Times New Roman" panose="02020603050405020304" pitchFamily="18" charset="0"/>
              </a:rPr>
              <a:t>maar hier is het geen voorwerp, maar een Persoon.  Haar geloof:  eenvoudig  -  verborgen  -  krachtig</a:t>
            </a:r>
            <a:endParaRPr lang="nl-NL" sz="61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6100" kern="100" dirty="0">
                <a:effectLst/>
                <a:latin typeface="Arial" panose="020B0604020202020204" pitchFamily="34" charset="0"/>
                <a:ea typeface="Aptos" panose="020B0004020202020204" pitchFamily="34" charset="0"/>
                <a:cs typeface="Times New Roman" panose="02020603050405020304" pitchFamily="18" charset="0"/>
              </a:rPr>
              <a:t> </a:t>
            </a:r>
            <a:endParaRPr lang="nl-NL" sz="61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6100" b="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2. Niet het kleed niet het altaar - maar Jezus,  </a:t>
            </a:r>
            <a:r>
              <a:rPr lang="nl-NL" sz="6100" kern="100" dirty="0">
                <a:effectLst/>
                <a:latin typeface="Arial" panose="020B0604020202020204" pitchFamily="34" charset="0"/>
                <a:ea typeface="Aptos" panose="020B0004020202020204" pitchFamily="34" charset="0"/>
                <a:cs typeface="Times New Roman" panose="02020603050405020304" pitchFamily="18" charset="0"/>
              </a:rPr>
              <a:t>Hij zegt: “Uw geloof heeft u behouden.”</a:t>
            </a:r>
            <a:endParaRPr lang="nl-NL" sz="61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6100" kern="100" dirty="0">
                <a:effectLst/>
                <a:latin typeface="Arial" panose="020B0604020202020204" pitchFamily="34" charset="0"/>
                <a:ea typeface="Aptos" panose="020B0004020202020204" pitchFamily="34" charset="0"/>
                <a:cs typeface="Times New Roman" panose="02020603050405020304" pitchFamily="18" charset="0"/>
              </a:rPr>
              <a:t> </a:t>
            </a:r>
            <a:endParaRPr lang="nl-NL" sz="61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6100" b="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3. Van onrein naar gereinigd in aanvaard  </a:t>
            </a:r>
            <a:r>
              <a:rPr lang="nl-NL" sz="6100" kern="100" dirty="0">
                <a:effectLst/>
                <a:latin typeface="Arial" panose="020B0604020202020204" pitchFamily="34" charset="0"/>
                <a:ea typeface="Aptos" panose="020B0004020202020204" pitchFamily="34" charset="0"/>
                <a:cs typeface="Times New Roman" panose="02020603050405020304" pitchFamily="18" charset="0"/>
              </a:rPr>
              <a:t>De vrouw</a:t>
            </a:r>
            <a:r>
              <a:rPr lang="nl-NL" sz="6100" kern="100" dirty="0">
                <a:latin typeface="Arial" panose="020B0604020202020204" pitchFamily="34" charset="0"/>
                <a:ea typeface="Aptos" panose="020B0004020202020204" pitchFamily="34" charset="0"/>
                <a:cs typeface="Times New Roman" panose="02020603050405020304" pitchFamily="18" charset="0"/>
              </a:rPr>
              <a:t> </a:t>
            </a:r>
            <a:r>
              <a:rPr lang="nl-NL" sz="6100" kern="100" dirty="0">
                <a:effectLst/>
                <a:latin typeface="Arial" panose="020B0604020202020204" pitchFamily="34" charset="0"/>
                <a:ea typeface="Aptos" panose="020B0004020202020204" pitchFamily="34" charset="0"/>
                <a:cs typeface="Times New Roman" panose="02020603050405020304" pitchFamily="18" charset="0"/>
              </a:rPr>
              <a:t>mocht  niemand aanraken</a:t>
            </a:r>
            <a:endParaRPr lang="nl-NL" sz="6100" kern="100" dirty="0">
              <a:effectLst/>
              <a:latin typeface="Aptos" panose="020B0004020202020204" pitchFamily="34" charset="0"/>
              <a:ea typeface="Aptos" panose="020B0004020202020204" pitchFamily="34" charset="0"/>
              <a:cs typeface="Times New Roman" panose="02020603050405020304" pitchFamily="18" charset="0"/>
            </a:endParaRPr>
          </a:p>
          <a:p>
            <a:pPr marL="899160" indent="449580">
              <a:buNone/>
            </a:pPr>
            <a:endParaRPr lang="nl-NL" sz="6100" kern="100" dirty="0">
              <a:effectLst/>
              <a:latin typeface="Arial" panose="020B0604020202020204" pitchFamily="34" charset="0"/>
              <a:ea typeface="Aptos" panose="020B0004020202020204" pitchFamily="34" charset="0"/>
              <a:cs typeface="Times New Roman" panose="02020603050405020304" pitchFamily="18" charset="0"/>
            </a:endParaRPr>
          </a:p>
          <a:p>
            <a:pPr>
              <a:buNone/>
            </a:pPr>
            <a:r>
              <a:rPr lang="nl-NL" sz="6100" kern="100" dirty="0">
                <a:effectLst/>
                <a:latin typeface="Arial" panose="020B0604020202020204" pitchFamily="34" charset="0"/>
                <a:ea typeface="Aptos" panose="020B0004020202020204" pitchFamily="34" charset="0"/>
                <a:cs typeface="Times New Roman" panose="02020603050405020304" pitchFamily="18" charset="0"/>
              </a:rPr>
              <a:t>Het omgekeerde gebeurd:  zij maakt Jezus niet onrein, HIJ maakt haar rein</a:t>
            </a:r>
            <a:endParaRPr lang="nl-NL" sz="61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2800" kern="100" dirty="0">
                <a:effectLst/>
                <a:latin typeface="Arial" panose="020B0604020202020204" pitchFamily="34" charset="0"/>
                <a:ea typeface="Aptos" panose="020B0004020202020204" pitchFamily="34" charset="0"/>
                <a:cs typeface="Times New Roman" panose="02020603050405020304" pitchFamily="18" charset="0"/>
              </a:rPr>
              <a:t> </a:t>
            </a:r>
            <a:endParaRPr lang="nl-NL"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70947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4779187-7570-670E-BA2F-72CD305F948F}"/>
              </a:ext>
            </a:extLst>
          </p:cNvPr>
          <p:cNvSpPr txBox="1"/>
          <p:nvPr/>
        </p:nvSpPr>
        <p:spPr>
          <a:xfrm>
            <a:off x="167148" y="68826"/>
            <a:ext cx="11798710" cy="5509200"/>
          </a:xfrm>
          <a:prstGeom prst="rect">
            <a:avLst/>
          </a:prstGeom>
          <a:noFill/>
        </p:spPr>
        <p:txBody>
          <a:bodyPr wrap="square">
            <a:spAutoFit/>
          </a:bodyPr>
          <a:lstStyle/>
          <a:p>
            <a:pPr>
              <a:buNone/>
            </a:pPr>
            <a:r>
              <a:rPr lang="nl-NL" sz="3200" kern="100" dirty="0">
                <a:solidFill>
                  <a:srgbClr val="7030A0"/>
                </a:solidFill>
                <a:effectLst/>
                <a:latin typeface="Amasis MT Pro" panose="02040504050005020304" pitchFamily="18" charset="0"/>
                <a:ea typeface="Aptos" panose="020B0004020202020204" pitchFamily="34" charset="0"/>
                <a:cs typeface="Arial" panose="020B0604020202020204" pitchFamily="34" charset="0"/>
              </a:rPr>
              <a:t>Het zijn Gods goedertierenheden dat u niet vernield bent, omdat Zijn mededogen niet minder wordt. </a:t>
            </a:r>
            <a:endParaRPr lang="nl-NL" sz="32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3200" kern="100" dirty="0">
                <a:solidFill>
                  <a:srgbClr val="7030A0"/>
                </a:solidFill>
                <a:effectLst/>
                <a:latin typeface="Amasis MT Pro" panose="02040504050005020304" pitchFamily="18" charset="0"/>
                <a:ea typeface="Aptos" panose="020B0004020202020204" pitchFamily="34" charset="0"/>
                <a:cs typeface="Arial" panose="020B0604020202020204" pitchFamily="34" charset="0"/>
              </a:rPr>
              <a:t>Luister naar de hemelse muziek die u tot bekering en leven roept. </a:t>
            </a:r>
            <a:endParaRPr lang="nl-NL" sz="32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3200" kern="100" dirty="0">
                <a:solidFill>
                  <a:srgbClr val="7030A0"/>
                </a:solidFill>
                <a:effectLst/>
                <a:latin typeface="Amasis MT Pro" panose="02040504050005020304" pitchFamily="18" charset="0"/>
                <a:ea typeface="Aptos" panose="020B0004020202020204" pitchFamily="34" charset="0"/>
                <a:cs typeface="Arial" panose="020B0604020202020204" pitchFamily="34" charset="0"/>
              </a:rPr>
              <a:t>God heeft een welbehagen in goedertierenheid. </a:t>
            </a:r>
            <a:endParaRPr lang="nl-NL" sz="32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3200" kern="100" dirty="0">
                <a:solidFill>
                  <a:srgbClr val="7030A0"/>
                </a:solidFill>
                <a:effectLst/>
                <a:latin typeface="Amasis MT Pro" panose="02040504050005020304" pitchFamily="18" charset="0"/>
                <a:ea typeface="Aptos" panose="020B0004020202020204" pitchFamily="34" charset="0"/>
                <a:cs typeface="Arial" panose="020B0604020202020204" pitchFamily="34" charset="0"/>
              </a:rPr>
              <a:t>Hij wacht om genadig te zijn. Genade! Gelovige, dat is de gouden klok voor u, want u hebt nog steeds genade nodig. </a:t>
            </a:r>
            <a:endParaRPr lang="nl-NL" sz="32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3200" kern="100" dirty="0">
                <a:solidFill>
                  <a:srgbClr val="7030A0"/>
                </a:solidFill>
                <a:effectLst/>
                <a:latin typeface="Amasis MT Pro" panose="02040504050005020304" pitchFamily="18" charset="0"/>
                <a:ea typeface="Aptos" panose="020B0004020202020204" pitchFamily="34" charset="0"/>
                <a:cs typeface="Arial" panose="020B0604020202020204" pitchFamily="34" charset="0"/>
              </a:rPr>
              <a:t>Terwijl u met uw voet staat op de van jaspis gemaakte drempel van het paradijs, met de paarlen poort vlak voor u, zult u toch nog de genade nodig hebben die u over de laatste streep helpt; en wanneer u zich voegt bij het koor van de gezaligden, zal ‘genade’ voor eeuwig uw lied zijn. </a:t>
            </a:r>
            <a:endParaRPr lang="nl-NL"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60696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131382F8-8E9B-69C6-24E5-15C6C1052D2F}"/>
              </a:ext>
            </a:extLst>
          </p:cNvPr>
          <p:cNvSpPr txBox="1"/>
          <p:nvPr/>
        </p:nvSpPr>
        <p:spPr>
          <a:xfrm>
            <a:off x="245805" y="88490"/>
            <a:ext cx="11523407" cy="5016758"/>
          </a:xfrm>
          <a:prstGeom prst="rect">
            <a:avLst/>
          </a:prstGeom>
          <a:noFill/>
        </p:spPr>
        <p:txBody>
          <a:bodyPr wrap="square">
            <a:spAutoFit/>
          </a:bodyPr>
          <a:lstStyle/>
          <a:p>
            <a:pPr>
              <a:buNone/>
            </a:pPr>
            <a:endParaRPr lang="nl-NL" sz="3200" kern="100" dirty="0">
              <a:solidFill>
                <a:srgbClr val="7030A0"/>
              </a:solidFill>
              <a:effectLst/>
              <a:latin typeface="Amasis MT Pro" panose="02040504050005020304" pitchFamily="18" charset="0"/>
              <a:ea typeface="Aptos" panose="020B0004020202020204" pitchFamily="34" charset="0"/>
              <a:cs typeface="Arial" panose="020B0604020202020204" pitchFamily="34" charset="0"/>
            </a:endParaRPr>
          </a:p>
          <a:p>
            <a:pPr>
              <a:buNone/>
            </a:pPr>
            <a:r>
              <a:rPr lang="nl-NL" sz="3200" kern="100" dirty="0">
                <a:solidFill>
                  <a:srgbClr val="7030A0"/>
                </a:solidFill>
                <a:effectLst/>
                <a:latin typeface="Amasis MT Pro" panose="02040504050005020304" pitchFamily="18" charset="0"/>
                <a:ea typeface="Aptos" panose="020B0004020202020204" pitchFamily="34" charset="0"/>
                <a:cs typeface="Arial" panose="020B0604020202020204" pitchFamily="34" charset="0"/>
              </a:rPr>
              <a:t>Klaagt u over uw afkeringen? God zal u genadig zijn, geliefd kind, </a:t>
            </a:r>
            <a:r>
              <a:rPr lang="nl-NL" sz="3200" b="1" i="1" kern="100" dirty="0">
                <a:solidFill>
                  <a:srgbClr val="7030A0"/>
                </a:solidFill>
                <a:effectLst/>
                <a:latin typeface="Amasis MT Pro" panose="02040504050005020304" pitchFamily="18" charset="0"/>
                <a:ea typeface="Aptos" panose="020B0004020202020204" pitchFamily="34" charset="0"/>
                <a:cs typeface="Arial" panose="020B0604020202020204" pitchFamily="34" charset="0"/>
              </a:rPr>
              <a:t>ook al bent u gaan dwalen vanaf het ogenblik dat u Hem hebt gekend.</a:t>
            </a:r>
            <a:r>
              <a:rPr lang="nl-NL" sz="3200" kern="100" dirty="0">
                <a:solidFill>
                  <a:srgbClr val="7030A0"/>
                </a:solidFill>
                <a:effectLst/>
                <a:latin typeface="Amasis MT Pro" panose="02040504050005020304" pitchFamily="18" charset="0"/>
                <a:ea typeface="Aptos" panose="020B0004020202020204" pitchFamily="34" charset="0"/>
                <a:cs typeface="Arial" panose="020B0604020202020204" pitchFamily="34" charset="0"/>
              </a:rPr>
              <a:t> Ga nu naar Hem terug. Hij zal u aan Zijn hart drukken. </a:t>
            </a:r>
            <a:endParaRPr lang="nl-NL" sz="32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3200" kern="100" dirty="0">
                <a:solidFill>
                  <a:srgbClr val="7030A0"/>
                </a:solidFill>
                <a:effectLst/>
                <a:latin typeface="Amasis MT Pro" panose="02040504050005020304" pitchFamily="18" charset="0"/>
                <a:ea typeface="Aptos" panose="020B0004020202020204" pitchFamily="34" charset="0"/>
                <a:cs typeface="Arial" panose="020B0604020202020204" pitchFamily="34" charset="0"/>
              </a:rPr>
              <a:t>Bent u niet vaak teruggebracht, en zijn uw ongerechtigheden in de voorbije jaren niet vaak van u weggenomen? Als dat zo is, raak dan nu deze snaar aan.</a:t>
            </a:r>
            <a:endParaRPr lang="nl-NL" sz="32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3200" kern="100" dirty="0">
                <a:solidFill>
                  <a:srgbClr val="7030A0"/>
                </a:solidFill>
                <a:effectLst/>
                <a:latin typeface="Amasis MT Pro" panose="02040504050005020304" pitchFamily="18" charset="0"/>
                <a:ea typeface="Aptos" panose="020B0004020202020204" pitchFamily="34" charset="0"/>
                <a:cs typeface="Arial" panose="020B0604020202020204" pitchFamily="34" charset="0"/>
              </a:rPr>
              <a:t> Zeg: Ja, als het over genade gaat, genade voor de grootste der zondaars, dan zal mijn ziel de Heere groot maken, en mijn geest zich verheugen in God mijn Zaligmaker!</a:t>
            </a:r>
            <a:endParaRPr lang="nl-NL"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37470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03E741-9659-7A49-894F-CAFEF2A0B4E6}"/>
              </a:ext>
            </a:extLst>
          </p:cNvPr>
          <p:cNvSpPr>
            <a:spLocks noGrp="1"/>
          </p:cNvSpPr>
          <p:nvPr>
            <p:ph type="title"/>
          </p:nvPr>
        </p:nvSpPr>
        <p:spPr>
          <a:xfrm>
            <a:off x="403123" y="68827"/>
            <a:ext cx="10950677" cy="1445341"/>
          </a:xfrm>
        </p:spPr>
        <p:txBody>
          <a:bodyPr>
            <a:normAutofit/>
          </a:bodyPr>
          <a:lstStyle/>
          <a:p>
            <a:pPr algn="ctr"/>
            <a:r>
              <a:rPr lang="nl-NL" sz="4000" b="1" u="sng" dirty="0">
                <a:solidFill>
                  <a:srgbClr val="FF0000"/>
                </a:solidFill>
              </a:rPr>
              <a:t>HORENS</a:t>
            </a:r>
            <a:r>
              <a:rPr lang="nl-NL" sz="4000" b="1" u="sng" dirty="0"/>
              <a:t> in de Gods Woord symbool van: </a:t>
            </a:r>
            <a:br>
              <a:rPr lang="nl-NL" sz="4000" dirty="0"/>
            </a:br>
            <a:r>
              <a:rPr lang="nl-NL" sz="4000" dirty="0"/>
              <a:t>kracht en macht en overwinning. </a:t>
            </a:r>
            <a:endParaRPr lang="nl-NL" dirty="0"/>
          </a:p>
        </p:txBody>
      </p:sp>
      <p:sp>
        <p:nvSpPr>
          <p:cNvPr id="3" name="Tijdelijke aanduiding voor inhoud 2">
            <a:extLst>
              <a:ext uri="{FF2B5EF4-FFF2-40B4-BE49-F238E27FC236}">
                <a16:creationId xmlns:a16="http://schemas.microsoft.com/office/drawing/2014/main" id="{56676A14-3282-E598-78F6-D8840B20930D}"/>
              </a:ext>
            </a:extLst>
          </p:cNvPr>
          <p:cNvSpPr>
            <a:spLocks noGrp="1"/>
          </p:cNvSpPr>
          <p:nvPr>
            <p:ph idx="1"/>
          </p:nvPr>
        </p:nvSpPr>
        <p:spPr>
          <a:xfrm>
            <a:off x="255639" y="1514168"/>
            <a:ext cx="11098161" cy="4662795"/>
          </a:xfrm>
        </p:spPr>
        <p:txBody>
          <a:bodyPr/>
          <a:lstStyle/>
          <a:p>
            <a:pPr>
              <a:buNone/>
            </a:pPr>
            <a:r>
              <a:rPr lang="nl-NL" sz="3200" b="1"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Bij de lofzang van Zacharias profeteerde deze over </a:t>
            </a:r>
          </a:p>
          <a:p>
            <a:pPr>
              <a:buNone/>
            </a:pPr>
            <a:r>
              <a:rPr lang="nl-NL" sz="3200" b="1"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onze Here Jezus Christus het volgende:</a:t>
            </a:r>
            <a:endParaRPr lang="nl-NL" sz="32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3200" b="1"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Luc. 1:69 Hij heeft een hoorn van zaligheid voor ons</a:t>
            </a:r>
          </a:p>
          <a:p>
            <a:pPr>
              <a:buNone/>
            </a:pPr>
            <a:r>
              <a:rPr lang="nl-NL" sz="3200" b="1"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opgericht</a:t>
            </a:r>
            <a:endParaRPr lang="nl-NL" sz="32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endParaRPr lang="nl-NL" sz="2800" i="1" kern="100" dirty="0">
              <a:solidFill>
                <a:srgbClr val="0070C0"/>
              </a:solidFill>
              <a:effectLst/>
              <a:highlight>
                <a:srgbClr val="FFFF00"/>
              </a:highlight>
              <a:latin typeface="Arial" panose="020B0604020202020204" pitchFamily="34" charset="0"/>
              <a:ea typeface="Aptos" panose="020B0004020202020204" pitchFamily="34" charset="0"/>
              <a:cs typeface="Times New Roman" panose="02020603050405020304" pitchFamily="18" charset="0"/>
            </a:endParaRPr>
          </a:p>
          <a:p>
            <a:pPr algn="ctr">
              <a:buNone/>
            </a:pPr>
            <a:r>
              <a:rPr lang="nl-NL" sz="3600" i="1" kern="100" dirty="0">
                <a:solidFill>
                  <a:srgbClr val="0070C0"/>
                </a:solidFill>
                <a:effectLst/>
                <a:highlight>
                  <a:srgbClr val="FFFF00"/>
                </a:highlight>
                <a:latin typeface="Arial" panose="020B0604020202020204" pitchFamily="34" charset="0"/>
                <a:ea typeface="Aptos" panose="020B0004020202020204" pitchFamily="34" charset="0"/>
                <a:cs typeface="Times New Roman" panose="02020603050405020304" pitchFamily="18" charset="0"/>
              </a:rPr>
              <a:t>In </a:t>
            </a:r>
            <a:r>
              <a:rPr lang="nl-NL" sz="3600" i="1" u="sng" kern="100" dirty="0">
                <a:solidFill>
                  <a:srgbClr val="0070C0"/>
                </a:solidFill>
                <a:effectLst/>
                <a:highlight>
                  <a:srgbClr val="FFFF00"/>
                </a:highlight>
                <a:latin typeface="Arial" panose="020B0604020202020204" pitchFamily="34" charset="0"/>
                <a:ea typeface="Aptos" panose="020B0004020202020204" pitchFamily="34" charset="0"/>
                <a:cs typeface="Times New Roman" panose="02020603050405020304" pitchFamily="18" charset="0"/>
                <a:hlinkClick r:id="rId2"/>
              </a:rPr>
              <a:t>2 Samuël 22:3</a:t>
            </a:r>
            <a:r>
              <a:rPr lang="nl-NL" sz="3600" i="1" kern="100" dirty="0">
                <a:solidFill>
                  <a:srgbClr val="0070C0"/>
                </a:solidFill>
                <a:effectLst/>
                <a:highlight>
                  <a:srgbClr val="FFFF00"/>
                </a:highlight>
                <a:latin typeface="Arial" panose="020B0604020202020204" pitchFamily="34" charset="0"/>
                <a:ea typeface="Aptos" panose="020B0004020202020204" pitchFamily="34" charset="0"/>
                <a:cs typeface="Times New Roman" panose="02020603050405020304" pitchFamily="18" charset="0"/>
              </a:rPr>
              <a:t> en </a:t>
            </a:r>
            <a:r>
              <a:rPr lang="nl-NL" sz="3600" i="1" u="sng" kern="100" dirty="0">
                <a:solidFill>
                  <a:srgbClr val="0070C0"/>
                </a:solidFill>
                <a:effectLst/>
                <a:highlight>
                  <a:srgbClr val="FFFF00"/>
                </a:highlight>
                <a:latin typeface="Arial" panose="020B0604020202020204" pitchFamily="34" charset="0"/>
                <a:ea typeface="Aptos" panose="020B0004020202020204" pitchFamily="34" charset="0"/>
                <a:cs typeface="Times New Roman" panose="02020603050405020304" pitchFamily="18" charset="0"/>
                <a:hlinkClick r:id="rId3"/>
              </a:rPr>
              <a:t>Psalm 18:3</a:t>
            </a:r>
            <a:r>
              <a:rPr lang="nl-NL" sz="3600" i="1" kern="100" dirty="0">
                <a:solidFill>
                  <a:srgbClr val="0070C0"/>
                </a:solidFill>
                <a:effectLst/>
                <a:highlight>
                  <a:srgbClr val="FFFF00"/>
                </a:highlight>
                <a:latin typeface="Arial" panose="020B0604020202020204" pitchFamily="34" charset="0"/>
                <a:ea typeface="Aptos" panose="020B0004020202020204" pitchFamily="34" charset="0"/>
                <a:cs typeface="Times New Roman" panose="02020603050405020304" pitchFamily="18" charset="0"/>
              </a:rPr>
              <a:t> noemt David </a:t>
            </a:r>
          </a:p>
          <a:p>
            <a:pPr algn="ctr">
              <a:buNone/>
            </a:pPr>
            <a:r>
              <a:rPr lang="nl-NL" sz="3600" b="1" i="1" kern="100" dirty="0">
                <a:solidFill>
                  <a:srgbClr val="EE0000"/>
                </a:solidFill>
                <a:effectLst/>
                <a:highlight>
                  <a:srgbClr val="FFFF00"/>
                </a:highlight>
                <a:latin typeface="Arial" panose="020B0604020202020204" pitchFamily="34" charset="0"/>
                <a:ea typeface="Aptos" panose="020B0004020202020204" pitchFamily="34" charset="0"/>
                <a:cs typeface="Times New Roman" panose="02020603050405020304" pitchFamily="18" charset="0"/>
              </a:rPr>
              <a:t>God "de Hoorn mijns heils</a:t>
            </a:r>
            <a:r>
              <a:rPr lang="nl-NL" sz="3600" i="1" kern="100" dirty="0">
                <a:solidFill>
                  <a:srgbClr val="0070C0"/>
                </a:solidFill>
                <a:effectLst/>
                <a:highlight>
                  <a:srgbClr val="FFFF00"/>
                </a:highlight>
                <a:latin typeface="Arial" panose="020B0604020202020204" pitchFamily="34" charset="0"/>
                <a:ea typeface="Aptos" panose="020B0004020202020204" pitchFamily="34" charset="0"/>
                <a:cs typeface="Times New Roman" panose="02020603050405020304" pitchFamily="18" charset="0"/>
              </a:rPr>
              <a:t>"</a:t>
            </a:r>
            <a:endParaRPr lang="nl-NL" sz="36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nl-NL" dirty="0"/>
          </a:p>
        </p:txBody>
      </p:sp>
    </p:spTree>
    <p:extLst>
      <p:ext uri="{BB962C8B-B14F-4D97-AF65-F5344CB8AC3E}">
        <p14:creationId xmlns:p14="http://schemas.microsoft.com/office/powerpoint/2010/main" val="291056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F228B0-6200-D0BB-DD9F-C878E19A48FF}"/>
              </a:ext>
            </a:extLst>
          </p:cNvPr>
          <p:cNvSpPr>
            <a:spLocks noGrp="1"/>
          </p:cNvSpPr>
          <p:nvPr>
            <p:ph type="title"/>
          </p:nvPr>
        </p:nvSpPr>
        <p:spPr>
          <a:xfrm>
            <a:off x="332509" y="124691"/>
            <a:ext cx="11021291" cy="1226127"/>
          </a:xfrm>
        </p:spPr>
        <p:txBody>
          <a:bodyPr/>
          <a:lstStyle/>
          <a:p>
            <a:r>
              <a:rPr lang="nl-NL" dirty="0"/>
              <a:t>Nog enkele verzen over Hoorns in de Bijbel.</a:t>
            </a:r>
          </a:p>
        </p:txBody>
      </p:sp>
      <p:sp>
        <p:nvSpPr>
          <p:cNvPr id="3" name="Tijdelijke aanduiding voor inhoud 2">
            <a:extLst>
              <a:ext uri="{FF2B5EF4-FFF2-40B4-BE49-F238E27FC236}">
                <a16:creationId xmlns:a16="http://schemas.microsoft.com/office/drawing/2014/main" id="{E39B2C28-F1E2-B92B-BEA0-E74A6371423A}"/>
              </a:ext>
            </a:extLst>
          </p:cNvPr>
          <p:cNvSpPr>
            <a:spLocks noGrp="1"/>
          </p:cNvSpPr>
          <p:nvPr>
            <p:ph idx="1"/>
          </p:nvPr>
        </p:nvSpPr>
        <p:spPr>
          <a:xfrm>
            <a:off x="467591" y="1350818"/>
            <a:ext cx="10886209" cy="5122718"/>
          </a:xfrm>
        </p:spPr>
        <p:txBody>
          <a:bodyPr>
            <a:normAutofit lnSpcReduction="10000"/>
          </a:bodyPr>
          <a:lstStyle/>
          <a:p>
            <a:pPr>
              <a:buNone/>
            </a:pPr>
            <a:r>
              <a:rPr lang="nl-NL" sz="3400" b="1"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1 Samuel 2:10</a:t>
            </a:r>
            <a:r>
              <a:rPr lang="nl-NL" sz="34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 ...Hij zal de macht van Zijn koning geven en de </a:t>
            </a:r>
            <a:r>
              <a:rPr lang="nl-NL" sz="3400" b="1"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hoorn van  Zijn gezalfde verhogen</a:t>
            </a:r>
            <a:r>
              <a:rPr lang="nl-NL" sz="3400"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 </a:t>
            </a:r>
          </a:p>
          <a:p>
            <a:pPr algn="ctr">
              <a:buNone/>
            </a:pPr>
            <a:r>
              <a:rPr lang="nl-NL" sz="3400" kern="100" dirty="0">
                <a:effectLst/>
                <a:highlight>
                  <a:srgbClr val="FFFF00"/>
                </a:highlight>
                <a:latin typeface="Arial" panose="020B0604020202020204" pitchFamily="34" charset="0"/>
                <a:ea typeface="Aptos" panose="020B0004020202020204" pitchFamily="34" charset="0"/>
                <a:cs typeface="Times New Roman" panose="02020603050405020304" pitchFamily="18" charset="0"/>
              </a:rPr>
              <a:t>(de kracht van de koning)</a:t>
            </a:r>
            <a:endParaRPr lang="nl-NL" sz="34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endParaRPr lang="nl-NL" sz="3400" b="1"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endParaRPr>
          </a:p>
          <a:p>
            <a:pPr>
              <a:buNone/>
            </a:pPr>
            <a:r>
              <a:rPr lang="nl-NL" sz="3400" b="1"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Openbaring 5:6 </a:t>
            </a:r>
            <a:r>
              <a:rPr lang="nl-NL" sz="34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En ik zag... een Lam staan als geslacht, met </a:t>
            </a:r>
            <a:r>
              <a:rPr lang="nl-NL" sz="3400" b="1" i="1" u="sng"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zeven hoorns</a:t>
            </a:r>
            <a:r>
              <a:rPr lang="nl-NL" sz="34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 en zeven ogen.</a:t>
            </a:r>
            <a:endParaRPr lang="nl-NL" sz="34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endParaRPr lang="nl-NL" sz="3400" b="1"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endParaRPr>
          </a:p>
          <a:p>
            <a:pPr>
              <a:buNone/>
            </a:pPr>
            <a:r>
              <a:rPr lang="nl-NL" sz="3400" b="1"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Openbaring 13:1</a:t>
            </a:r>
            <a:r>
              <a:rPr lang="nl-NL" sz="34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 En ik zag uit de zee een beest opkomen, met zeven koppen en </a:t>
            </a:r>
            <a:r>
              <a:rPr lang="nl-NL" sz="3400" b="1" i="1" u="sng"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tien hoorns</a:t>
            </a:r>
            <a:r>
              <a:rPr lang="nl-NL" sz="3400" i="1" u="sng"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a:t>
            </a:r>
            <a:r>
              <a:rPr lang="nl-NL" sz="34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 </a:t>
            </a:r>
            <a:r>
              <a:rPr lang="nl-NL" sz="3400" kern="100" dirty="0">
                <a:effectLst/>
                <a:highlight>
                  <a:srgbClr val="FFFF00"/>
                </a:highlight>
                <a:latin typeface="Arial" panose="020B0604020202020204" pitchFamily="34" charset="0"/>
                <a:ea typeface="Aptos" panose="020B0004020202020204" pitchFamily="34" charset="0"/>
                <a:cs typeface="Times New Roman" panose="02020603050405020304" pitchFamily="18" charset="0"/>
              </a:rPr>
              <a:t>(symbool  van de goddeloze macht van de 10 rijken)</a:t>
            </a:r>
            <a:endParaRPr lang="nl-NL" sz="3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nl-NL" dirty="0"/>
          </a:p>
        </p:txBody>
      </p:sp>
    </p:spTree>
    <p:extLst>
      <p:ext uri="{BB962C8B-B14F-4D97-AF65-F5344CB8AC3E}">
        <p14:creationId xmlns:p14="http://schemas.microsoft.com/office/powerpoint/2010/main" val="1340554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32700-5083-B7E0-2B1E-F2A90463E725}"/>
              </a:ext>
            </a:extLst>
          </p:cNvPr>
          <p:cNvSpPr>
            <a:spLocks noGrp="1"/>
          </p:cNvSpPr>
          <p:nvPr>
            <p:ph type="title"/>
          </p:nvPr>
        </p:nvSpPr>
        <p:spPr>
          <a:xfrm>
            <a:off x="207817" y="93519"/>
            <a:ext cx="11710555" cy="904008"/>
          </a:xfrm>
        </p:spPr>
        <p:txBody>
          <a:bodyPr/>
          <a:lstStyle/>
          <a:p>
            <a:r>
              <a:rPr lang="nl-NL" b="1" i="1" u="sng" dirty="0"/>
              <a:t>2 mannen die de Hoorns van het altaar grepen</a:t>
            </a:r>
          </a:p>
        </p:txBody>
      </p:sp>
      <p:sp>
        <p:nvSpPr>
          <p:cNvPr id="3" name="Tijdelijke aanduiding voor inhoud 2">
            <a:extLst>
              <a:ext uri="{FF2B5EF4-FFF2-40B4-BE49-F238E27FC236}">
                <a16:creationId xmlns:a16="http://schemas.microsoft.com/office/drawing/2014/main" id="{D9134EDF-4A60-6713-943C-A8A9738D5150}"/>
              </a:ext>
            </a:extLst>
          </p:cNvPr>
          <p:cNvSpPr>
            <a:spLocks noGrp="1"/>
          </p:cNvSpPr>
          <p:nvPr>
            <p:ph idx="1"/>
          </p:nvPr>
        </p:nvSpPr>
        <p:spPr>
          <a:xfrm>
            <a:off x="353291" y="1143000"/>
            <a:ext cx="11388436" cy="5361709"/>
          </a:xfrm>
        </p:spPr>
        <p:txBody>
          <a:bodyPr>
            <a:normAutofit lnSpcReduction="10000"/>
          </a:bodyPr>
          <a:lstStyle/>
          <a:p>
            <a:pPr>
              <a:buNone/>
            </a:pPr>
            <a:r>
              <a:rPr lang="nl-NL" sz="32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1 Kon. 1:5-8 </a:t>
            </a:r>
            <a:r>
              <a:rPr lang="nl-NL" sz="3200" i="1" kern="0" baseline="-250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nl-NL" sz="3200" i="1" kern="100" baseline="-250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5</a:t>
            </a:r>
            <a:r>
              <a:rPr lang="nl-NL" sz="3200" b="1" i="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Adonia</a:t>
            </a:r>
            <a:r>
              <a:rPr lang="nl-NL" sz="32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 nu, de zoon van </a:t>
            </a:r>
            <a:r>
              <a:rPr lang="nl-NL" sz="3200" i="1" kern="100" dirty="0" err="1">
                <a:solidFill>
                  <a:srgbClr val="0070C0"/>
                </a:solidFill>
                <a:effectLst/>
                <a:latin typeface="Arial" panose="020B0604020202020204" pitchFamily="34" charset="0"/>
                <a:ea typeface="Aptos" panose="020B0004020202020204" pitchFamily="34" charset="0"/>
                <a:cs typeface="Times New Roman" panose="02020603050405020304" pitchFamily="18" charset="0"/>
              </a:rPr>
              <a:t>Haggith</a:t>
            </a:r>
            <a:r>
              <a:rPr lang="nl-NL" sz="32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 </a:t>
            </a:r>
            <a:r>
              <a:rPr lang="nl-NL" sz="3200" b="1" i="1" kern="100" dirty="0">
                <a:solidFill>
                  <a:srgbClr val="FF0000"/>
                </a:solidFill>
                <a:effectLst/>
                <a:highlight>
                  <a:srgbClr val="FFFF00"/>
                </a:highlight>
                <a:latin typeface="Arial" panose="020B0604020202020204" pitchFamily="34" charset="0"/>
                <a:ea typeface="Aptos" panose="020B0004020202020204" pitchFamily="34" charset="0"/>
                <a:cs typeface="Times New Roman" panose="02020603050405020304" pitchFamily="18" charset="0"/>
              </a:rPr>
              <a:t>verhief zich </a:t>
            </a:r>
            <a:r>
              <a:rPr lang="nl-NL" sz="32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en zei: Ík zal koning worden. Hij voorzag zich van wagens en ruiters, met vijftig man die voor hem uit snelden.</a:t>
            </a:r>
            <a:endParaRPr lang="nl-NL" sz="24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3200" b="1" i="1" kern="100" baseline="-250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6</a:t>
            </a:r>
            <a:r>
              <a:rPr lang="nl-NL" sz="3200" b="1" i="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Zijn vader had hem zijn leven lang geen verwijt gemaakt </a:t>
            </a:r>
            <a:r>
              <a:rPr lang="nl-NL" sz="32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door te zeggen: Waarom heb je dat gedaan? Ook was hij heel knap van gestalte. </a:t>
            </a:r>
            <a:r>
              <a:rPr lang="nl-NL" sz="3200" i="1" kern="100" dirty="0" err="1">
                <a:solidFill>
                  <a:srgbClr val="0070C0"/>
                </a:solidFill>
                <a:effectLst/>
                <a:latin typeface="Arial" panose="020B0604020202020204" pitchFamily="34" charset="0"/>
                <a:ea typeface="Aptos" panose="020B0004020202020204" pitchFamily="34" charset="0"/>
                <a:cs typeface="Times New Roman" panose="02020603050405020304" pitchFamily="18" charset="0"/>
              </a:rPr>
              <a:t>Haggith</a:t>
            </a:r>
            <a:r>
              <a:rPr lang="nl-NL" sz="32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 had hem gebaard, na Absalom.</a:t>
            </a:r>
            <a:endParaRPr lang="nl-NL" sz="24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3200" i="1" kern="100" baseline="-250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7</a:t>
            </a:r>
            <a:r>
              <a:rPr lang="nl-NL" sz="32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Hij voerde overleg met </a:t>
            </a:r>
            <a:r>
              <a:rPr lang="nl-NL" sz="3200" i="1" kern="100" dirty="0" err="1">
                <a:solidFill>
                  <a:srgbClr val="0070C0"/>
                </a:solidFill>
                <a:effectLst/>
                <a:latin typeface="Arial" panose="020B0604020202020204" pitchFamily="34" charset="0"/>
                <a:ea typeface="Aptos" panose="020B0004020202020204" pitchFamily="34" charset="0"/>
                <a:cs typeface="Times New Roman" panose="02020603050405020304" pitchFamily="18" charset="0"/>
              </a:rPr>
              <a:t>Joab</a:t>
            </a:r>
            <a:r>
              <a:rPr lang="nl-NL" sz="32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 de zoon van </a:t>
            </a:r>
            <a:r>
              <a:rPr lang="nl-NL" sz="3200" i="1" kern="100" dirty="0" err="1">
                <a:solidFill>
                  <a:srgbClr val="0070C0"/>
                </a:solidFill>
                <a:effectLst/>
                <a:latin typeface="Arial" panose="020B0604020202020204" pitchFamily="34" charset="0"/>
                <a:ea typeface="Aptos" panose="020B0004020202020204" pitchFamily="34" charset="0"/>
                <a:cs typeface="Times New Roman" panose="02020603050405020304" pitchFamily="18" charset="0"/>
              </a:rPr>
              <a:t>Zeruja</a:t>
            </a:r>
            <a:r>
              <a:rPr lang="nl-NL" sz="32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 en met de priester </a:t>
            </a:r>
            <a:r>
              <a:rPr lang="nl-NL" sz="3200" i="1" kern="100" dirty="0" err="1">
                <a:solidFill>
                  <a:srgbClr val="0070C0"/>
                </a:solidFill>
                <a:effectLst/>
                <a:latin typeface="Arial" panose="020B0604020202020204" pitchFamily="34" charset="0"/>
                <a:ea typeface="Aptos" panose="020B0004020202020204" pitchFamily="34" charset="0"/>
                <a:cs typeface="Times New Roman" panose="02020603050405020304" pitchFamily="18" charset="0"/>
              </a:rPr>
              <a:t>Abjathar</a:t>
            </a:r>
            <a:r>
              <a:rPr lang="nl-NL" sz="32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 Die hielpen mee en volgden </a:t>
            </a:r>
            <a:r>
              <a:rPr lang="nl-NL" sz="3200" i="1" kern="100" dirty="0" err="1">
                <a:solidFill>
                  <a:srgbClr val="0070C0"/>
                </a:solidFill>
                <a:effectLst/>
                <a:latin typeface="Arial" panose="020B0604020202020204" pitchFamily="34" charset="0"/>
                <a:ea typeface="Aptos" panose="020B0004020202020204" pitchFamily="34" charset="0"/>
                <a:cs typeface="Times New Roman" panose="02020603050405020304" pitchFamily="18" charset="0"/>
              </a:rPr>
              <a:t>Adonia</a:t>
            </a:r>
            <a:r>
              <a:rPr lang="nl-NL" sz="32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a:t>
            </a:r>
            <a:endParaRPr lang="nl-NL" sz="24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3200" i="1" kern="100" baseline="-250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8</a:t>
            </a:r>
            <a:r>
              <a:rPr lang="nl-NL" sz="32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Maar de priester </a:t>
            </a:r>
            <a:r>
              <a:rPr lang="nl-NL" sz="3200" i="1" kern="100" dirty="0" err="1">
                <a:solidFill>
                  <a:srgbClr val="0070C0"/>
                </a:solidFill>
                <a:effectLst/>
                <a:latin typeface="Arial" panose="020B0604020202020204" pitchFamily="34" charset="0"/>
                <a:ea typeface="Aptos" panose="020B0004020202020204" pitchFamily="34" charset="0"/>
                <a:cs typeface="Times New Roman" panose="02020603050405020304" pitchFamily="18" charset="0"/>
              </a:rPr>
              <a:t>Zadok</a:t>
            </a:r>
            <a:r>
              <a:rPr lang="nl-NL" sz="32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 </a:t>
            </a:r>
            <a:r>
              <a:rPr lang="nl-NL" sz="3200" i="1" kern="100" dirty="0" err="1">
                <a:solidFill>
                  <a:srgbClr val="0070C0"/>
                </a:solidFill>
                <a:effectLst/>
                <a:latin typeface="Arial" panose="020B0604020202020204" pitchFamily="34" charset="0"/>
                <a:ea typeface="Aptos" panose="020B0004020202020204" pitchFamily="34" charset="0"/>
                <a:cs typeface="Times New Roman" panose="02020603050405020304" pitchFamily="18" charset="0"/>
              </a:rPr>
              <a:t>Benaja</a:t>
            </a:r>
            <a:r>
              <a:rPr lang="nl-NL" sz="32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 de zoon van </a:t>
            </a:r>
            <a:r>
              <a:rPr lang="nl-NL" sz="3200" i="1" kern="100" dirty="0" err="1">
                <a:solidFill>
                  <a:srgbClr val="0070C0"/>
                </a:solidFill>
                <a:effectLst/>
                <a:latin typeface="Arial" panose="020B0604020202020204" pitchFamily="34" charset="0"/>
                <a:ea typeface="Aptos" panose="020B0004020202020204" pitchFamily="34" charset="0"/>
                <a:cs typeface="Times New Roman" panose="02020603050405020304" pitchFamily="18" charset="0"/>
              </a:rPr>
              <a:t>Jojada</a:t>
            </a:r>
            <a:r>
              <a:rPr lang="nl-NL" sz="32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 de profeet Nathan, </a:t>
            </a:r>
            <a:r>
              <a:rPr lang="nl-NL" sz="3200" i="1" kern="100" dirty="0" err="1">
                <a:solidFill>
                  <a:srgbClr val="0070C0"/>
                </a:solidFill>
                <a:effectLst/>
                <a:latin typeface="Arial" panose="020B0604020202020204" pitchFamily="34" charset="0"/>
                <a:ea typeface="Aptos" panose="020B0004020202020204" pitchFamily="34" charset="0"/>
                <a:cs typeface="Times New Roman" panose="02020603050405020304" pitchFamily="18" charset="0"/>
              </a:rPr>
              <a:t>Simeï</a:t>
            </a:r>
            <a:r>
              <a:rPr lang="nl-NL" sz="32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 </a:t>
            </a:r>
            <a:r>
              <a:rPr lang="nl-NL" sz="3200" i="1" kern="100" dirty="0" err="1">
                <a:solidFill>
                  <a:srgbClr val="0070C0"/>
                </a:solidFill>
                <a:effectLst/>
                <a:latin typeface="Arial" panose="020B0604020202020204" pitchFamily="34" charset="0"/>
                <a:ea typeface="Aptos" panose="020B0004020202020204" pitchFamily="34" charset="0"/>
                <a:cs typeface="Times New Roman" panose="02020603050405020304" pitchFamily="18" charset="0"/>
              </a:rPr>
              <a:t>Reï</a:t>
            </a:r>
            <a:r>
              <a:rPr lang="nl-NL" sz="32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 en de helden die bij David hoorden, waren niet met </a:t>
            </a:r>
            <a:r>
              <a:rPr lang="nl-NL" sz="3200" i="1" kern="100" dirty="0" err="1">
                <a:solidFill>
                  <a:srgbClr val="0070C0"/>
                </a:solidFill>
                <a:effectLst/>
                <a:latin typeface="Arial" panose="020B0604020202020204" pitchFamily="34" charset="0"/>
                <a:ea typeface="Aptos" panose="020B0004020202020204" pitchFamily="34" charset="0"/>
                <a:cs typeface="Times New Roman" panose="02020603050405020304" pitchFamily="18" charset="0"/>
              </a:rPr>
              <a:t>Adonia</a:t>
            </a:r>
            <a:r>
              <a:rPr lang="nl-NL" sz="32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a:t>
            </a:r>
            <a:endParaRPr lang="nl-NL"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nl-NL" sz="3000" dirty="0"/>
          </a:p>
        </p:txBody>
      </p:sp>
    </p:spTree>
    <p:extLst>
      <p:ext uri="{BB962C8B-B14F-4D97-AF65-F5344CB8AC3E}">
        <p14:creationId xmlns:p14="http://schemas.microsoft.com/office/powerpoint/2010/main" val="1917280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B30B1-D13F-9C36-67C0-0F83D60A5685}"/>
              </a:ext>
            </a:extLst>
          </p:cNvPr>
          <p:cNvSpPr>
            <a:spLocks noGrp="1"/>
          </p:cNvSpPr>
          <p:nvPr>
            <p:ph type="title"/>
          </p:nvPr>
        </p:nvSpPr>
        <p:spPr>
          <a:xfrm>
            <a:off x="259773" y="72737"/>
            <a:ext cx="11679382" cy="1049481"/>
          </a:xfrm>
        </p:spPr>
        <p:txBody>
          <a:bodyPr/>
          <a:lstStyle/>
          <a:p>
            <a:r>
              <a:rPr lang="nl-NL" dirty="0">
                <a:solidFill>
                  <a:srgbClr val="FF0000"/>
                </a:solidFill>
              </a:rPr>
              <a:t>Jezelf verheffen!    </a:t>
            </a:r>
            <a:r>
              <a:rPr lang="nl-NL" b="1" u="sng" dirty="0">
                <a:solidFill>
                  <a:srgbClr val="0070C0"/>
                </a:solidFill>
              </a:rPr>
              <a:t>Geen correctie in de opvoeding!</a:t>
            </a:r>
          </a:p>
        </p:txBody>
      </p:sp>
      <p:sp>
        <p:nvSpPr>
          <p:cNvPr id="3" name="Tijdelijke aanduiding voor inhoud 2">
            <a:extLst>
              <a:ext uri="{FF2B5EF4-FFF2-40B4-BE49-F238E27FC236}">
                <a16:creationId xmlns:a16="http://schemas.microsoft.com/office/drawing/2014/main" id="{E7B7A653-9FF0-DB61-CF20-F6F0C4B66F5F}"/>
              </a:ext>
            </a:extLst>
          </p:cNvPr>
          <p:cNvSpPr>
            <a:spLocks noGrp="1"/>
          </p:cNvSpPr>
          <p:nvPr>
            <p:ph idx="1"/>
          </p:nvPr>
        </p:nvSpPr>
        <p:spPr>
          <a:xfrm>
            <a:off x="259773" y="1194955"/>
            <a:ext cx="11772900" cy="5465618"/>
          </a:xfrm>
        </p:spPr>
        <p:txBody>
          <a:bodyPr>
            <a:normAutofit fontScale="77500" lnSpcReduction="20000"/>
          </a:bodyPr>
          <a:lstStyle/>
          <a:p>
            <a:pPr>
              <a:buNone/>
            </a:pPr>
            <a:r>
              <a:rPr lang="nl-NL" sz="39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Spr. 16:5  Al wie hooghartig is, is voor de HEERE een gruwel.</a:t>
            </a:r>
            <a:endParaRPr lang="nl-NL" sz="39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39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a:t>
            </a:r>
            <a:r>
              <a:rPr lang="nl-NL" sz="3900" i="1" kern="100" baseline="-250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18</a:t>
            </a:r>
            <a:r>
              <a:rPr lang="nl-NL" sz="39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Trots komt vóór de ondergang, en hoogmoed komt vóór de val. </a:t>
            </a:r>
            <a:r>
              <a:rPr lang="nl-NL" sz="3900" i="1" kern="100" baseline="-25000" dirty="0">
                <a:solidFill>
                  <a:srgbClr val="0070C0"/>
                </a:solidFill>
                <a:effectLst/>
                <a:highlight>
                  <a:srgbClr val="FFFF00"/>
                </a:highlight>
                <a:latin typeface="Arial" panose="020B0604020202020204" pitchFamily="34" charset="0"/>
                <a:ea typeface="Aptos" panose="020B0004020202020204" pitchFamily="34" charset="0"/>
                <a:cs typeface="Times New Roman" panose="02020603050405020304" pitchFamily="18" charset="0"/>
              </a:rPr>
              <a:t>19</a:t>
            </a:r>
            <a:r>
              <a:rPr lang="nl-NL" sz="3900" i="1" kern="100" dirty="0">
                <a:solidFill>
                  <a:srgbClr val="0070C0"/>
                </a:solidFill>
                <a:effectLst/>
                <a:highlight>
                  <a:srgbClr val="FFFF00"/>
                </a:highlight>
                <a:latin typeface="Arial" panose="020B0604020202020204" pitchFamily="34" charset="0"/>
                <a:ea typeface="Aptos" panose="020B0004020202020204" pitchFamily="34" charset="0"/>
                <a:cs typeface="Times New Roman" panose="02020603050405020304" pitchFamily="18" charset="0"/>
              </a:rPr>
              <a:t>Het is beter met zachtmoedig en nederig van geest te zijn,</a:t>
            </a:r>
            <a:endParaRPr lang="nl-NL" sz="39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nl-NL" sz="3600" dirty="0"/>
          </a:p>
          <a:p>
            <a:pPr>
              <a:buNone/>
            </a:pPr>
            <a:r>
              <a:rPr lang="nl-NL" sz="39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Deuteronomium 6:5-7 Daarom zult </a:t>
            </a:r>
            <a:r>
              <a:rPr lang="nl-NL" sz="3900" i="1" kern="100" dirty="0">
                <a:solidFill>
                  <a:srgbClr val="0070C0"/>
                </a:solidFill>
                <a:effectLst/>
                <a:highlight>
                  <a:srgbClr val="FFFF00"/>
                </a:highlight>
                <a:latin typeface="Arial" panose="020B0604020202020204" pitchFamily="34" charset="0"/>
                <a:ea typeface="Aptos" panose="020B0004020202020204" pitchFamily="34" charset="0"/>
                <a:cs typeface="Times New Roman" panose="02020603050405020304" pitchFamily="18" charset="0"/>
              </a:rPr>
              <a:t>u</a:t>
            </a:r>
            <a:r>
              <a:rPr lang="nl-NL" sz="39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 de HEERE, uw God, liefhebben met heel uw hart, met heel uw ziel en met heel uw kracht. </a:t>
            </a:r>
            <a:r>
              <a:rPr lang="nl-NL" sz="3900" i="1" kern="100" baseline="-250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6</a:t>
            </a:r>
            <a:r>
              <a:rPr lang="nl-NL" sz="39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Deze woorden, die ik u heden gebied, moeten in uw hart zijn. </a:t>
            </a:r>
            <a:r>
              <a:rPr lang="nl-NL" sz="3900" i="1" kern="100" baseline="-25000" dirty="0">
                <a:solidFill>
                  <a:srgbClr val="0070C0"/>
                </a:solidFill>
                <a:effectLst/>
                <a:highlight>
                  <a:srgbClr val="FFFF00"/>
                </a:highlight>
                <a:latin typeface="Arial" panose="020B0604020202020204" pitchFamily="34" charset="0"/>
                <a:ea typeface="Aptos" panose="020B0004020202020204" pitchFamily="34" charset="0"/>
                <a:cs typeface="Times New Roman" panose="02020603050405020304" pitchFamily="18" charset="0"/>
              </a:rPr>
              <a:t>7</a:t>
            </a:r>
            <a:r>
              <a:rPr lang="nl-NL" sz="3900" i="1" kern="100" dirty="0">
                <a:solidFill>
                  <a:srgbClr val="0070C0"/>
                </a:solidFill>
                <a:effectLst/>
                <a:highlight>
                  <a:srgbClr val="FFFF00"/>
                </a:highlight>
                <a:latin typeface="Arial" panose="020B0604020202020204" pitchFamily="34" charset="0"/>
                <a:ea typeface="Aptos" panose="020B0004020202020204" pitchFamily="34" charset="0"/>
                <a:cs typeface="Times New Roman" panose="02020603050405020304" pitchFamily="18" charset="0"/>
              </a:rPr>
              <a:t>U moet ze uw kinderen inprenten</a:t>
            </a:r>
            <a:r>
              <a:rPr lang="nl-NL" sz="39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 en erover spreken, als u in uw huis zit en als u over de weg gaat, als u neerligt en als u opstaat.</a:t>
            </a:r>
            <a:endParaRPr lang="nl-NL" sz="39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3900" kern="100" dirty="0">
                <a:effectLst/>
                <a:latin typeface="Arial" panose="020B0604020202020204" pitchFamily="34" charset="0"/>
                <a:ea typeface="Aptos" panose="020B0004020202020204" pitchFamily="34" charset="0"/>
                <a:cs typeface="Times New Roman" panose="02020603050405020304" pitchFamily="18" charset="0"/>
              </a:rPr>
              <a:t> </a:t>
            </a:r>
            <a:endParaRPr lang="nl-NL" sz="39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3900" i="1" kern="100" dirty="0" err="1">
                <a:solidFill>
                  <a:srgbClr val="0070C0"/>
                </a:solidFill>
                <a:effectLst/>
                <a:latin typeface="Arial" panose="020B0604020202020204" pitchFamily="34" charset="0"/>
                <a:ea typeface="Aptos" panose="020B0004020202020204" pitchFamily="34" charset="0"/>
                <a:cs typeface="Times New Roman" panose="02020603050405020304" pitchFamily="18" charset="0"/>
              </a:rPr>
              <a:t>Efz</a:t>
            </a:r>
            <a:r>
              <a:rPr lang="nl-NL" sz="39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 6:</a:t>
            </a:r>
            <a:r>
              <a:rPr lang="nl-NL" sz="3900" i="1" kern="100" baseline="-250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 4</a:t>
            </a:r>
            <a:r>
              <a:rPr lang="nl-NL" sz="39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En vaders, </a:t>
            </a:r>
            <a:r>
              <a:rPr lang="nl-NL" sz="3900" i="1" kern="100" dirty="0">
                <a:solidFill>
                  <a:srgbClr val="0070C0"/>
                </a:solidFill>
                <a:effectLst/>
                <a:highlight>
                  <a:srgbClr val="FFFF00"/>
                </a:highlight>
                <a:latin typeface="Arial" panose="020B0604020202020204" pitchFamily="34" charset="0"/>
                <a:ea typeface="Aptos" panose="020B0004020202020204" pitchFamily="34" charset="0"/>
                <a:cs typeface="Times New Roman" panose="02020603050405020304" pitchFamily="18" charset="0"/>
              </a:rPr>
              <a:t>(moeders)</a:t>
            </a:r>
            <a:r>
              <a:rPr lang="nl-NL" sz="39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 wek geen toorn bij uw kinderen op, maar voed hen op in de onderwijzing en de terechtwijzing van de Heere.</a:t>
            </a:r>
            <a:endParaRPr lang="nl-NL" sz="39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nl-NL" dirty="0"/>
          </a:p>
        </p:txBody>
      </p:sp>
    </p:spTree>
    <p:extLst>
      <p:ext uri="{BB962C8B-B14F-4D97-AF65-F5344CB8AC3E}">
        <p14:creationId xmlns:p14="http://schemas.microsoft.com/office/powerpoint/2010/main" val="1150162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33A48E-55B0-2D79-61BE-33C2007C7324}"/>
              </a:ext>
            </a:extLst>
          </p:cNvPr>
          <p:cNvSpPr>
            <a:spLocks noGrp="1"/>
          </p:cNvSpPr>
          <p:nvPr>
            <p:ph type="title"/>
          </p:nvPr>
        </p:nvSpPr>
        <p:spPr>
          <a:xfrm>
            <a:off x="187036" y="103910"/>
            <a:ext cx="11814464" cy="1101436"/>
          </a:xfrm>
        </p:spPr>
        <p:txBody>
          <a:bodyPr/>
          <a:lstStyle/>
          <a:p>
            <a:r>
              <a:rPr lang="nl-NL" dirty="0" err="1"/>
              <a:t>Adonia</a:t>
            </a:r>
            <a:r>
              <a:rPr lang="nl-NL" dirty="0"/>
              <a:t> erkent schuld  –  ontvangt  genade!</a:t>
            </a:r>
          </a:p>
        </p:txBody>
      </p:sp>
      <p:sp>
        <p:nvSpPr>
          <p:cNvPr id="3" name="Tijdelijke aanduiding voor inhoud 2">
            <a:extLst>
              <a:ext uri="{FF2B5EF4-FFF2-40B4-BE49-F238E27FC236}">
                <a16:creationId xmlns:a16="http://schemas.microsoft.com/office/drawing/2014/main" id="{DA84442C-79F8-F921-032E-3186E33F89AE}"/>
              </a:ext>
            </a:extLst>
          </p:cNvPr>
          <p:cNvSpPr>
            <a:spLocks noGrp="1"/>
          </p:cNvSpPr>
          <p:nvPr>
            <p:ph idx="1"/>
          </p:nvPr>
        </p:nvSpPr>
        <p:spPr>
          <a:xfrm>
            <a:off x="187036" y="1278082"/>
            <a:ext cx="11166764" cy="4898881"/>
          </a:xfrm>
        </p:spPr>
        <p:txBody>
          <a:bodyPr>
            <a:normAutofit lnSpcReduction="10000"/>
          </a:bodyPr>
          <a:lstStyle/>
          <a:p>
            <a:pPr>
              <a:buNone/>
            </a:pPr>
            <a:r>
              <a:rPr lang="nl-NL" sz="3000" b="1" i="1" kern="100" baseline="-250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50</a:t>
            </a:r>
            <a:r>
              <a:rPr lang="nl-NL" sz="3000" b="1"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Maar </a:t>
            </a:r>
            <a:r>
              <a:rPr lang="nl-NL" sz="3000" b="1" i="1" kern="100" dirty="0" err="1">
                <a:solidFill>
                  <a:srgbClr val="0070C0"/>
                </a:solidFill>
                <a:effectLst/>
                <a:latin typeface="Arial" panose="020B0604020202020204" pitchFamily="34" charset="0"/>
                <a:ea typeface="Aptos" panose="020B0004020202020204" pitchFamily="34" charset="0"/>
                <a:cs typeface="Times New Roman" panose="02020603050405020304" pitchFamily="18" charset="0"/>
              </a:rPr>
              <a:t>Adonia</a:t>
            </a:r>
            <a:r>
              <a:rPr lang="nl-NL" sz="3000" b="1"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 was bevreesd voor Salomo. </a:t>
            </a:r>
            <a:r>
              <a:rPr lang="nl-NL" sz="3000" b="1" i="1" kern="100" dirty="0">
                <a:solidFill>
                  <a:srgbClr val="0070C0"/>
                </a:solidFill>
                <a:effectLst/>
                <a:highlight>
                  <a:srgbClr val="FFFF00"/>
                </a:highlight>
                <a:latin typeface="Arial" panose="020B0604020202020204" pitchFamily="34" charset="0"/>
                <a:ea typeface="Aptos" panose="020B0004020202020204" pitchFamily="34" charset="0"/>
                <a:cs typeface="Times New Roman" panose="02020603050405020304" pitchFamily="18" charset="0"/>
              </a:rPr>
              <a:t>Hij stond op en ging weg, en greep de hoorns van het altaar vast.</a:t>
            </a:r>
            <a:endParaRPr lang="nl-NL" sz="30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3000" kern="100" baseline="-250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51</a:t>
            </a:r>
            <a:r>
              <a:rPr lang="nl-NL" sz="3000"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Aan Salomo werd bekendgemaakt: Zie, </a:t>
            </a:r>
            <a:r>
              <a:rPr lang="nl-NL" sz="3000" kern="100" dirty="0" err="1">
                <a:solidFill>
                  <a:srgbClr val="0070C0"/>
                </a:solidFill>
                <a:effectLst/>
                <a:latin typeface="Arial" panose="020B0604020202020204" pitchFamily="34" charset="0"/>
                <a:ea typeface="Aptos" panose="020B0004020202020204" pitchFamily="34" charset="0"/>
                <a:cs typeface="Times New Roman" panose="02020603050405020304" pitchFamily="18" charset="0"/>
              </a:rPr>
              <a:t>Adonia</a:t>
            </a:r>
            <a:r>
              <a:rPr lang="nl-NL" sz="3000"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 is bevreesd voor koning Salomo, want zie, </a:t>
            </a:r>
            <a:r>
              <a:rPr lang="nl-NL" sz="3000" b="1" i="1" kern="100" dirty="0">
                <a:solidFill>
                  <a:srgbClr val="0070C0"/>
                </a:solidFill>
                <a:effectLst/>
                <a:highlight>
                  <a:srgbClr val="FFFF00"/>
                </a:highlight>
                <a:latin typeface="Arial" panose="020B0604020202020204" pitchFamily="34" charset="0"/>
                <a:ea typeface="Aptos" panose="020B0004020202020204" pitchFamily="34" charset="0"/>
                <a:cs typeface="Times New Roman" panose="02020603050405020304" pitchFamily="18" charset="0"/>
              </a:rPr>
              <a:t>hij heeft de hoorns van het altaar vastgegrepen</a:t>
            </a:r>
            <a:r>
              <a:rPr lang="nl-NL" sz="3000"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 en gezegd: Laat koning Salomo mij heden zweren dat hij zijn dienaar niet met het zwaard zal doden.</a:t>
            </a:r>
            <a:endParaRPr lang="nl-NL" sz="30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3000" kern="100" baseline="-250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52</a:t>
            </a:r>
            <a:r>
              <a:rPr lang="nl-NL" sz="3000"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Salomo zei: </a:t>
            </a:r>
            <a:r>
              <a:rPr lang="nl-NL" sz="3000" kern="100" dirty="0">
                <a:solidFill>
                  <a:srgbClr val="0070C0"/>
                </a:solidFill>
                <a:effectLst/>
                <a:highlight>
                  <a:srgbClr val="FFFF00"/>
                </a:highlight>
                <a:latin typeface="Arial" panose="020B0604020202020204" pitchFamily="34" charset="0"/>
                <a:ea typeface="Aptos" panose="020B0004020202020204" pitchFamily="34" charset="0"/>
                <a:cs typeface="Times New Roman" panose="02020603050405020304" pitchFamily="18" charset="0"/>
              </a:rPr>
              <a:t>Als hij zich een betrouwbaar man betoont, zal hem geen haar gekrenkt worden, maar als er kwaad in hem aangetroffen wordt, zal hij sterven.</a:t>
            </a:r>
            <a:r>
              <a:rPr lang="nl-NL" sz="3000"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   </a:t>
            </a:r>
          </a:p>
          <a:p>
            <a:pPr>
              <a:buNone/>
            </a:pPr>
            <a:r>
              <a:rPr lang="nl-NL" sz="3000" b="1" u="sng" kern="100" dirty="0" err="1">
                <a:solidFill>
                  <a:srgbClr val="EE0000"/>
                </a:solidFill>
                <a:latin typeface="Aptos Display" panose="020B0004020202020204" pitchFamily="34" charset="0"/>
                <a:ea typeface="Aptos" panose="020B0004020202020204" pitchFamily="34" charset="0"/>
                <a:cs typeface="Arial" panose="020B0604020202020204" pitchFamily="34" charset="0"/>
              </a:rPr>
              <a:t>Adonia</a:t>
            </a:r>
            <a:r>
              <a:rPr lang="nl-NL" sz="3000" b="1" u="sng" kern="100" dirty="0">
                <a:solidFill>
                  <a:srgbClr val="EE0000"/>
                </a:solidFill>
                <a:latin typeface="Aptos Display" panose="020B0004020202020204" pitchFamily="34" charset="0"/>
                <a:ea typeface="Aptos" panose="020B0004020202020204" pitchFamily="34" charset="0"/>
                <a:cs typeface="Arial" panose="020B0604020202020204" pitchFamily="34" charset="0"/>
              </a:rPr>
              <a:t> word v</a:t>
            </a:r>
            <a:r>
              <a:rPr lang="nl-NL" sz="3000" b="1" u="sng" kern="100" dirty="0">
                <a:solidFill>
                  <a:srgbClr val="EE0000"/>
                </a:solidFill>
                <a:effectLst/>
                <a:latin typeface="Aptos Display" panose="020B0004020202020204" pitchFamily="34" charset="0"/>
                <a:ea typeface="Aptos" panose="020B0004020202020204" pitchFamily="34" charset="0"/>
                <a:cs typeface="Arial" panose="020B0604020202020204" pitchFamily="34" charset="0"/>
              </a:rPr>
              <a:t>oorwaardelijke genade betoont!</a:t>
            </a:r>
            <a:endParaRPr lang="nl-NL" sz="30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nl-NL" dirty="0"/>
          </a:p>
        </p:txBody>
      </p:sp>
    </p:spTree>
    <p:extLst>
      <p:ext uri="{BB962C8B-B14F-4D97-AF65-F5344CB8AC3E}">
        <p14:creationId xmlns:p14="http://schemas.microsoft.com/office/powerpoint/2010/main" val="3837809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924DE9-145C-D8A8-8D7D-9EB791488EC2}"/>
              </a:ext>
            </a:extLst>
          </p:cNvPr>
          <p:cNvSpPr>
            <a:spLocks noGrp="1"/>
          </p:cNvSpPr>
          <p:nvPr>
            <p:ph type="title"/>
          </p:nvPr>
        </p:nvSpPr>
        <p:spPr>
          <a:xfrm>
            <a:off x="114299" y="72737"/>
            <a:ext cx="11897591" cy="924790"/>
          </a:xfrm>
        </p:spPr>
        <p:txBody>
          <a:bodyPr/>
          <a:lstStyle/>
          <a:p>
            <a:r>
              <a:rPr lang="nl-NL" b="1" dirty="0" err="1">
                <a:solidFill>
                  <a:srgbClr val="FF0000"/>
                </a:solidFill>
              </a:rPr>
              <a:t>Joab</a:t>
            </a:r>
            <a:r>
              <a:rPr lang="nl-NL" dirty="0"/>
              <a:t> de 2</a:t>
            </a:r>
            <a:r>
              <a:rPr lang="nl-NL" baseline="30000" dirty="0"/>
              <a:t>e</a:t>
            </a:r>
            <a:r>
              <a:rPr lang="nl-NL" dirty="0"/>
              <a:t> man die de horens van het altaar greep.</a:t>
            </a:r>
          </a:p>
        </p:txBody>
      </p:sp>
      <p:sp>
        <p:nvSpPr>
          <p:cNvPr id="3" name="Tijdelijke aanduiding voor inhoud 2">
            <a:extLst>
              <a:ext uri="{FF2B5EF4-FFF2-40B4-BE49-F238E27FC236}">
                <a16:creationId xmlns:a16="http://schemas.microsoft.com/office/drawing/2014/main" id="{6094596D-751F-8D8C-3A5D-AB42E45E869B}"/>
              </a:ext>
            </a:extLst>
          </p:cNvPr>
          <p:cNvSpPr>
            <a:spLocks noGrp="1"/>
          </p:cNvSpPr>
          <p:nvPr>
            <p:ph idx="1"/>
          </p:nvPr>
        </p:nvSpPr>
        <p:spPr>
          <a:xfrm>
            <a:off x="270164" y="1132609"/>
            <a:ext cx="11741726" cy="5507182"/>
          </a:xfrm>
        </p:spPr>
        <p:txBody>
          <a:bodyPr/>
          <a:lstStyle/>
          <a:p>
            <a:pPr>
              <a:buNone/>
            </a:pPr>
            <a:r>
              <a:rPr lang="nl-NL" sz="2800" kern="100" dirty="0">
                <a:effectLst/>
                <a:latin typeface="Arial" panose="020B0604020202020204" pitchFamily="34" charset="0"/>
                <a:ea typeface="Aptos" panose="020B0004020202020204" pitchFamily="34" charset="0"/>
                <a:cs typeface="Times New Roman" panose="02020603050405020304" pitchFamily="18" charset="0"/>
              </a:rPr>
              <a:t>Vlak voordat David stierf gaf hij aan Salomo enkele bevelen. </a:t>
            </a:r>
            <a:endParaRPr lang="nl-NL" sz="20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2800" kern="100" dirty="0">
                <a:effectLst/>
                <a:latin typeface="Arial" panose="020B0604020202020204" pitchFamily="34" charset="0"/>
                <a:ea typeface="Aptos" panose="020B0004020202020204" pitchFamily="34" charset="0"/>
                <a:cs typeface="Times New Roman" panose="02020603050405020304" pitchFamily="18" charset="0"/>
              </a:rPr>
              <a:t>Eén daarvan was de volgende:</a:t>
            </a:r>
            <a:endParaRPr lang="nl-NL" sz="20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30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1 Kon. 2:</a:t>
            </a:r>
            <a:r>
              <a:rPr lang="nl-NL" sz="3000" i="1" kern="0" baseline="-250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nl-NL" sz="3000" i="1" kern="100" baseline="-250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5</a:t>
            </a:r>
            <a:r>
              <a:rPr lang="nl-NL" sz="30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En ook jíj weet wat </a:t>
            </a:r>
            <a:r>
              <a:rPr lang="nl-NL" sz="3000" b="1" i="1" kern="100" dirty="0" err="1">
                <a:solidFill>
                  <a:srgbClr val="FF0000"/>
                </a:solidFill>
                <a:effectLst/>
                <a:latin typeface="Arial" panose="020B0604020202020204" pitchFamily="34" charset="0"/>
                <a:ea typeface="Aptos" panose="020B0004020202020204" pitchFamily="34" charset="0"/>
                <a:cs typeface="Times New Roman" panose="02020603050405020304" pitchFamily="18" charset="0"/>
              </a:rPr>
              <a:t>Joab</a:t>
            </a:r>
            <a:r>
              <a:rPr lang="nl-NL" sz="3000" b="1" i="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a:t>
            </a:r>
            <a:r>
              <a:rPr lang="nl-NL" sz="30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 de zoon van </a:t>
            </a:r>
            <a:r>
              <a:rPr lang="nl-NL" sz="3000" i="1" kern="100" dirty="0" err="1">
                <a:solidFill>
                  <a:srgbClr val="0070C0"/>
                </a:solidFill>
                <a:effectLst/>
                <a:latin typeface="Arial" panose="020B0604020202020204" pitchFamily="34" charset="0"/>
                <a:ea typeface="Aptos" panose="020B0004020202020204" pitchFamily="34" charset="0"/>
                <a:cs typeface="Times New Roman" panose="02020603050405020304" pitchFamily="18" charset="0"/>
              </a:rPr>
              <a:t>Zeruja</a:t>
            </a:r>
            <a:r>
              <a:rPr lang="nl-NL" sz="30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 mij aangedaan heeft, en </a:t>
            </a:r>
            <a:r>
              <a:rPr lang="nl-NL" sz="3000" b="1"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wat hij met de twee legerbevelhebbers van Israël gedaan heeft, met </a:t>
            </a:r>
            <a:r>
              <a:rPr lang="nl-NL" sz="3000" b="1" i="1" kern="100" dirty="0" err="1">
                <a:solidFill>
                  <a:srgbClr val="0070C0"/>
                </a:solidFill>
                <a:effectLst/>
                <a:latin typeface="Arial" panose="020B0604020202020204" pitchFamily="34" charset="0"/>
                <a:ea typeface="Aptos" panose="020B0004020202020204" pitchFamily="34" charset="0"/>
                <a:cs typeface="Times New Roman" panose="02020603050405020304" pitchFamily="18" charset="0"/>
              </a:rPr>
              <a:t>Abner</a:t>
            </a:r>
            <a:r>
              <a:rPr lang="nl-NL" sz="3000" b="1"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 de zoon van </a:t>
            </a:r>
            <a:r>
              <a:rPr lang="nl-NL" sz="3000" b="1" i="1" kern="100" dirty="0" err="1">
                <a:solidFill>
                  <a:srgbClr val="0070C0"/>
                </a:solidFill>
                <a:effectLst/>
                <a:latin typeface="Arial" panose="020B0604020202020204" pitchFamily="34" charset="0"/>
                <a:ea typeface="Aptos" panose="020B0004020202020204" pitchFamily="34" charset="0"/>
                <a:cs typeface="Times New Roman" panose="02020603050405020304" pitchFamily="18" charset="0"/>
              </a:rPr>
              <a:t>Ner</a:t>
            </a:r>
            <a:r>
              <a:rPr lang="nl-NL" sz="3000" b="1"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 en met </a:t>
            </a:r>
            <a:r>
              <a:rPr lang="nl-NL" sz="3000" b="1" i="1" kern="100" dirty="0" err="1">
                <a:solidFill>
                  <a:srgbClr val="0070C0"/>
                </a:solidFill>
                <a:effectLst/>
                <a:latin typeface="Arial" panose="020B0604020202020204" pitchFamily="34" charset="0"/>
                <a:ea typeface="Aptos" panose="020B0004020202020204" pitchFamily="34" charset="0"/>
                <a:cs typeface="Times New Roman" panose="02020603050405020304" pitchFamily="18" charset="0"/>
              </a:rPr>
              <a:t>Amasa</a:t>
            </a:r>
            <a:r>
              <a:rPr lang="nl-NL" sz="3000" b="1"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 de zoon van </a:t>
            </a:r>
            <a:r>
              <a:rPr lang="nl-NL" sz="3000" b="1" i="1" kern="100" dirty="0" err="1">
                <a:solidFill>
                  <a:srgbClr val="0070C0"/>
                </a:solidFill>
                <a:effectLst/>
                <a:latin typeface="Arial" panose="020B0604020202020204" pitchFamily="34" charset="0"/>
                <a:ea typeface="Aptos" panose="020B0004020202020204" pitchFamily="34" charset="0"/>
                <a:cs typeface="Times New Roman" panose="02020603050405020304" pitchFamily="18" charset="0"/>
              </a:rPr>
              <a:t>Jether</a:t>
            </a:r>
            <a:r>
              <a:rPr lang="nl-NL" sz="3000" b="1"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 hij heeft hen gedood en </a:t>
            </a:r>
            <a:r>
              <a:rPr lang="nl-NL" sz="3000" b="1" i="1" kern="100" dirty="0">
                <a:solidFill>
                  <a:srgbClr val="0070C0"/>
                </a:solidFill>
                <a:effectLst/>
                <a:highlight>
                  <a:srgbClr val="FFFF00"/>
                </a:highlight>
                <a:latin typeface="Arial" panose="020B0604020202020204" pitchFamily="34" charset="0"/>
                <a:ea typeface="Aptos" panose="020B0004020202020204" pitchFamily="34" charset="0"/>
                <a:cs typeface="Times New Roman" panose="02020603050405020304" pitchFamily="18" charset="0"/>
              </a:rPr>
              <a:t>oorlogsbloed vergoten in vredestijd</a:t>
            </a:r>
            <a:r>
              <a:rPr lang="nl-NL" sz="3000" b="1"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a:t>
            </a:r>
            <a:r>
              <a:rPr lang="nl-NL" sz="30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 Daarbij bracht hij </a:t>
            </a:r>
            <a:r>
              <a:rPr lang="nl-NL" sz="3000" i="1" kern="100" dirty="0">
                <a:solidFill>
                  <a:srgbClr val="0070C0"/>
                </a:solidFill>
                <a:effectLst/>
                <a:latin typeface="Arial Narrow" panose="020B0606020202030204" pitchFamily="34" charset="0"/>
                <a:ea typeface="Aptos" panose="020B0004020202020204" pitchFamily="34" charset="0"/>
                <a:cs typeface="Arial" panose="020B0604020202020204" pitchFamily="34" charset="0"/>
              </a:rPr>
              <a:t>oorlogsbloed op de gordel die om zijn middel zat, en op de schoenen die aan zijn voeten zaten</a:t>
            </a:r>
            <a:r>
              <a:rPr lang="nl-NL" sz="30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 </a:t>
            </a:r>
            <a:r>
              <a:rPr lang="nl-NL" sz="3000" i="1" kern="100" dirty="0">
                <a:solidFill>
                  <a:srgbClr val="0070C0"/>
                </a:solidFill>
                <a:latin typeface="Arial" panose="020B0604020202020204" pitchFamily="34" charset="0"/>
                <a:ea typeface="Aptos" panose="020B0004020202020204" pitchFamily="34" charset="0"/>
                <a:cs typeface="Times New Roman" panose="02020603050405020304" pitchFamily="18" charset="0"/>
              </a:rPr>
              <a:t>   </a:t>
            </a:r>
            <a:r>
              <a:rPr lang="nl-NL" sz="2400" b="1" i="1" kern="100" dirty="0">
                <a:solidFill>
                  <a:srgbClr val="EE0000"/>
                </a:solidFill>
                <a:effectLst/>
                <a:latin typeface="Arial" panose="020B0604020202020204" pitchFamily="34" charset="0"/>
                <a:ea typeface="Aptos" panose="020B0004020202020204" pitchFamily="34" charset="0"/>
                <a:cs typeface="Times New Roman" panose="02020603050405020304" pitchFamily="18" charset="0"/>
              </a:rPr>
              <a:t>(veel over te zeggen/psychopaat)</a:t>
            </a:r>
            <a:endParaRPr lang="nl-NL" sz="2400" b="1"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3000" i="1" kern="100" baseline="-250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6</a:t>
            </a:r>
            <a:r>
              <a:rPr lang="nl-NL" sz="30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Handel daarom naar je wijsheid, maar laat zijn grijze haar niet in vrede in het graf neerdalen.</a:t>
            </a:r>
            <a:endParaRPr lang="nl-NL" sz="30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nl-NL" dirty="0"/>
          </a:p>
        </p:txBody>
      </p:sp>
    </p:spTree>
    <p:extLst>
      <p:ext uri="{BB962C8B-B14F-4D97-AF65-F5344CB8AC3E}">
        <p14:creationId xmlns:p14="http://schemas.microsoft.com/office/powerpoint/2010/main" val="4160776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BE3294FC-D931-C29C-088B-F1BDA607BA70}"/>
              </a:ext>
            </a:extLst>
          </p:cNvPr>
          <p:cNvSpPr txBox="1"/>
          <p:nvPr/>
        </p:nvSpPr>
        <p:spPr>
          <a:xfrm>
            <a:off x="561109" y="571501"/>
            <a:ext cx="11118273" cy="3970318"/>
          </a:xfrm>
          <a:prstGeom prst="rect">
            <a:avLst/>
          </a:prstGeom>
          <a:noFill/>
        </p:spPr>
        <p:txBody>
          <a:bodyPr wrap="square">
            <a:spAutoFit/>
          </a:bodyPr>
          <a:lstStyle/>
          <a:p>
            <a:pPr>
              <a:buNone/>
            </a:pPr>
            <a:r>
              <a:rPr lang="nl-NL" sz="3600" kern="100" dirty="0">
                <a:latin typeface="Arial" panose="020B0604020202020204" pitchFamily="34" charset="0"/>
                <a:ea typeface="Aptos" panose="020B0004020202020204" pitchFamily="34" charset="0"/>
                <a:cs typeface="Times New Roman" panose="02020603050405020304" pitchFamily="18" charset="0"/>
              </a:rPr>
              <a:t>We zien in het volgende gedeelte uit de geschiedenis:</a:t>
            </a:r>
          </a:p>
          <a:p>
            <a:pPr>
              <a:buNone/>
            </a:pPr>
            <a:r>
              <a:rPr lang="nl-NL" sz="3600" kern="100" dirty="0">
                <a:effectLst/>
                <a:latin typeface="Arial" panose="020B0604020202020204" pitchFamily="34" charset="0"/>
                <a:ea typeface="Aptos" panose="020B0004020202020204" pitchFamily="34" charset="0"/>
                <a:cs typeface="Times New Roman" panose="02020603050405020304" pitchFamily="18" charset="0"/>
              </a:rPr>
              <a:t>dat </a:t>
            </a:r>
            <a:r>
              <a:rPr lang="nl-NL" sz="3600" kern="100" dirty="0" err="1">
                <a:effectLst/>
                <a:latin typeface="Arial" panose="020B0604020202020204" pitchFamily="34" charset="0"/>
                <a:ea typeface="Aptos" panose="020B0004020202020204" pitchFamily="34" charset="0"/>
                <a:cs typeface="Times New Roman" panose="02020603050405020304" pitchFamily="18" charset="0"/>
              </a:rPr>
              <a:t>Adonia</a:t>
            </a:r>
            <a:r>
              <a:rPr lang="nl-NL" sz="3600" kern="100" dirty="0">
                <a:effectLst/>
                <a:latin typeface="Arial" panose="020B0604020202020204" pitchFamily="34" charset="0"/>
                <a:ea typeface="Aptos" panose="020B0004020202020204" pitchFamily="34" charset="0"/>
                <a:cs typeface="Times New Roman" panose="02020603050405020304" pitchFamily="18" charset="0"/>
              </a:rPr>
              <a:t> de aan hem bewezen voorwaardelijke genade met voeten treed.</a:t>
            </a:r>
            <a:endParaRPr lang="nl-NL" sz="36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3600" kern="100" dirty="0">
                <a:effectLst/>
                <a:latin typeface="Arial" panose="020B0604020202020204" pitchFamily="34" charset="0"/>
                <a:ea typeface="Aptos" panose="020B0004020202020204" pitchFamily="34" charset="0"/>
                <a:cs typeface="Times New Roman" panose="02020603050405020304" pitchFamily="18" charset="0"/>
              </a:rPr>
              <a:t>Hij schakelt zijn maar ook </a:t>
            </a:r>
            <a:r>
              <a:rPr lang="nl-NL" sz="3600" kern="100" dirty="0" err="1">
                <a:effectLst/>
                <a:latin typeface="Arial" panose="020B0604020202020204" pitchFamily="34" charset="0"/>
                <a:ea typeface="Aptos" panose="020B0004020202020204" pitchFamily="34" charset="0"/>
                <a:cs typeface="Times New Roman" panose="02020603050405020304" pitchFamily="18" charset="0"/>
              </a:rPr>
              <a:t>Salomo’s</a:t>
            </a:r>
            <a:r>
              <a:rPr lang="nl-NL" sz="3600" kern="100" dirty="0">
                <a:effectLst/>
                <a:latin typeface="Arial" panose="020B0604020202020204" pitchFamily="34" charset="0"/>
                <a:ea typeface="Aptos" panose="020B0004020202020204" pitchFamily="34" charset="0"/>
                <a:cs typeface="Times New Roman" panose="02020603050405020304" pitchFamily="18" charset="0"/>
              </a:rPr>
              <a:t>  moeder in, om in figuurlijke zin als het ware alsnog koning te worden door een goedgekeurd huwelijk. </a:t>
            </a:r>
            <a:endParaRPr lang="nl-NL" sz="36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3600" kern="100" dirty="0">
                <a:effectLst/>
                <a:latin typeface="Arial" panose="020B0604020202020204" pitchFamily="34" charset="0"/>
                <a:ea typeface="Aptos" panose="020B0004020202020204" pitchFamily="34" charset="0"/>
                <a:cs typeface="Times New Roman" panose="02020603050405020304" pitchFamily="18" charset="0"/>
              </a:rPr>
              <a:t>Salomo doorziet  dit.</a:t>
            </a:r>
            <a:endParaRPr lang="nl-NL"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Afbeelding 4">
            <a:extLst>
              <a:ext uri="{FF2B5EF4-FFF2-40B4-BE49-F238E27FC236}">
                <a16:creationId xmlns:a16="http://schemas.microsoft.com/office/drawing/2014/main" id="{763B2090-D277-55C3-2234-7974EE6DEE3F}"/>
              </a:ext>
            </a:extLst>
          </p:cNvPr>
          <p:cNvPicPr>
            <a:picLocks noChangeAspect="1"/>
          </p:cNvPicPr>
          <p:nvPr/>
        </p:nvPicPr>
        <p:blipFill>
          <a:blip r:embed="rId2"/>
          <a:stretch>
            <a:fillRect/>
          </a:stretch>
        </p:blipFill>
        <p:spPr>
          <a:xfrm>
            <a:off x="7294418" y="3649451"/>
            <a:ext cx="2670463" cy="2659382"/>
          </a:xfrm>
          <a:prstGeom prst="rect">
            <a:avLst/>
          </a:prstGeom>
        </p:spPr>
      </p:pic>
    </p:spTree>
    <p:extLst>
      <p:ext uri="{BB962C8B-B14F-4D97-AF65-F5344CB8AC3E}">
        <p14:creationId xmlns:p14="http://schemas.microsoft.com/office/powerpoint/2010/main" val="973870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CA8BB6A9-08FA-E1DF-9C9E-FF78C05ABCD2}"/>
              </a:ext>
            </a:extLst>
          </p:cNvPr>
          <p:cNvSpPr txBox="1"/>
          <p:nvPr/>
        </p:nvSpPr>
        <p:spPr>
          <a:xfrm>
            <a:off x="394855" y="72736"/>
            <a:ext cx="11544300" cy="6555641"/>
          </a:xfrm>
          <a:prstGeom prst="rect">
            <a:avLst/>
          </a:prstGeom>
          <a:noFill/>
        </p:spPr>
        <p:txBody>
          <a:bodyPr wrap="square">
            <a:spAutoFit/>
          </a:bodyPr>
          <a:lstStyle/>
          <a:p>
            <a:pPr>
              <a:buNone/>
            </a:pPr>
            <a:r>
              <a:rPr lang="nl-NL" sz="30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2 Kon. 22-25  Toen antwoordde koning Salomo en zei tegen zijn moeder: Waarom vraagt u </a:t>
            </a:r>
            <a:r>
              <a:rPr lang="nl-NL" sz="3000" i="1" kern="100" dirty="0" err="1">
                <a:solidFill>
                  <a:srgbClr val="0070C0"/>
                </a:solidFill>
                <a:effectLst/>
                <a:latin typeface="Arial" panose="020B0604020202020204" pitchFamily="34" charset="0"/>
                <a:ea typeface="Aptos" panose="020B0004020202020204" pitchFamily="34" charset="0"/>
                <a:cs typeface="Times New Roman" panose="02020603050405020304" pitchFamily="18" charset="0"/>
              </a:rPr>
              <a:t>Abisag</a:t>
            </a:r>
            <a:r>
              <a:rPr lang="nl-NL" sz="30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 uit </a:t>
            </a:r>
            <a:r>
              <a:rPr lang="nl-NL" sz="3000" i="1" kern="100" dirty="0" err="1">
                <a:solidFill>
                  <a:srgbClr val="0070C0"/>
                </a:solidFill>
                <a:effectLst/>
                <a:latin typeface="Arial" panose="020B0604020202020204" pitchFamily="34" charset="0"/>
                <a:ea typeface="Aptos" panose="020B0004020202020204" pitchFamily="34" charset="0"/>
                <a:cs typeface="Times New Roman" panose="02020603050405020304" pitchFamily="18" charset="0"/>
              </a:rPr>
              <a:t>Sunem</a:t>
            </a:r>
            <a:r>
              <a:rPr lang="nl-NL" sz="30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 voor </a:t>
            </a:r>
            <a:r>
              <a:rPr lang="nl-NL" sz="3000" i="1" kern="100" dirty="0" err="1">
                <a:solidFill>
                  <a:srgbClr val="0070C0"/>
                </a:solidFill>
                <a:effectLst/>
                <a:latin typeface="Arial" panose="020B0604020202020204" pitchFamily="34" charset="0"/>
                <a:ea typeface="Aptos" panose="020B0004020202020204" pitchFamily="34" charset="0"/>
                <a:cs typeface="Times New Roman" panose="02020603050405020304" pitchFamily="18" charset="0"/>
              </a:rPr>
              <a:t>Adonia</a:t>
            </a:r>
            <a:r>
              <a:rPr lang="nl-NL" sz="30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 Vraag dan ook maar het koningschap voor hem, want hij is mijn broer die ouder is dan ik. Ja, vraag het maar, voor hem, voor de priester </a:t>
            </a:r>
            <a:r>
              <a:rPr lang="nl-NL" sz="3000" i="1" kern="100" dirty="0" err="1">
                <a:solidFill>
                  <a:srgbClr val="0070C0"/>
                </a:solidFill>
                <a:effectLst/>
                <a:latin typeface="Arial" panose="020B0604020202020204" pitchFamily="34" charset="0"/>
                <a:ea typeface="Aptos" panose="020B0004020202020204" pitchFamily="34" charset="0"/>
                <a:cs typeface="Times New Roman" panose="02020603050405020304" pitchFamily="18" charset="0"/>
              </a:rPr>
              <a:t>Abjathar</a:t>
            </a:r>
            <a:r>
              <a:rPr lang="nl-NL" sz="30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 en voor </a:t>
            </a:r>
            <a:r>
              <a:rPr lang="nl-NL" sz="3000" i="1" kern="100" dirty="0" err="1">
                <a:solidFill>
                  <a:srgbClr val="0070C0"/>
                </a:solidFill>
                <a:effectLst/>
                <a:latin typeface="Arial" panose="020B0604020202020204" pitchFamily="34" charset="0"/>
                <a:ea typeface="Aptos" panose="020B0004020202020204" pitchFamily="34" charset="0"/>
                <a:cs typeface="Times New Roman" panose="02020603050405020304" pitchFamily="18" charset="0"/>
              </a:rPr>
              <a:t>Joab</a:t>
            </a:r>
            <a:r>
              <a:rPr lang="nl-NL" sz="30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 de zoon van </a:t>
            </a:r>
            <a:r>
              <a:rPr lang="nl-NL" sz="3000" i="1" kern="100" dirty="0" err="1">
                <a:solidFill>
                  <a:srgbClr val="0070C0"/>
                </a:solidFill>
                <a:effectLst/>
                <a:latin typeface="Arial" panose="020B0604020202020204" pitchFamily="34" charset="0"/>
                <a:ea typeface="Aptos" panose="020B0004020202020204" pitchFamily="34" charset="0"/>
                <a:cs typeface="Times New Roman" panose="02020603050405020304" pitchFamily="18" charset="0"/>
              </a:rPr>
              <a:t>Zeruja</a:t>
            </a:r>
            <a:r>
              <a:rPr lang="nl-NL" sz="30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  </a:t>
            </a:r>
            <a:endParaRPr lang="nl-NL" sz="30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3000" i="1" kern="100" baseline="-250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23</a:t>
            </a:r>
            <a:r>
              <a:rPr lang="nl-NL" sz="30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En koning Salomo zwoer bij de HEERE: God mag zó en nog veel erger met mij doen! Voorzeker, </a:t>
            </a:r>
            <a:r>
              <a:rPr lang="nl-NL" sz="3000" i="1" kern="100" dirty="0">
                <a:solidFill>
                  <a:srgbClr val="0070C0"/>
                </a:solidFill>
                <a:effectLst/>
                <a:highlight>
                  <a:srgbClr val="FFFF00"/>
                </a:highlight>
                <a:latin typeface="Arial" panose="020B0604020202020204" pitchFamily="34" charset="0"/>
                <a:ea typeface="Aptos" panose="020B0004020202020204" pitchFamily="34" charset="0"/>
                <a:cs typeface="Times New Roman" panose="02020603050405020304" pitchFamily="18" charset="0"/>
              </a:rPr>
              <a:t>ten koste van zijn leven heeft </a:t>
            </a:r>
            <a:r>
              <a:rPr lang="nl-NL" sz="3000" i="1" kern="100" dirty="0" err="1">
                <a:solidFill>
                  <a:srgbClr val="0070C0"/>
                </a:solidFill>
                <a:effectLst/>
                <a:highlight>
                  <a:srgbClr val="FFFF00"/>
                </a:highlight>
                <a:latin typeface="Arial" panose="020B0604020202020204" pitchFamily="34" charset="0"/>
                <a:ea typeface="Aptos" panose="020B0004020202020204" pitchFamily="34" charset="0"/>
                <a:cs typeface="Times New Roman" panose="02020603050405020304" pitchFamily="18" charset="0"/>
              </a:rPr>
              <a:t>Adonia</a:t>
            </a:r>
            <a:r>
              <a:rPr lang="nl-NL" sz="3000" i="1" kern="100" dirty="0">
                <a:solidFill>
                  <a:srgbClr val="0070C0"/>
                </a:solidFill>
                <a:effectLst/>
                <a:highlight>
                  <a:srgbClr val="FFFF00"/>
                </a:highlight>
                <a:latin typeface="Arial" panose="020B0604020202020204" pitchFamily="34" charset="0"/>
                <a:ea typeface="Aptos" panose="020B0004020202020204" pitchFamily="34" charset="0"/>
                <a:cs typeface="Times New Roman" panose="02020603050405020304" pitchFamily="18" charset="0"/>
              </a:rPr>
              <a:t> dit woord gesproken!</a:t>
            </a:r>
            <a:endParaRPr lang="nl-NL" sz="30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p>
            <a:pPr>
              <a:buNone/>
            </a:pPr>
            <a:r>
              <a:rPr lang="nl-NL" sz="3000" i="1" kern="100" baseline="-250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24</a:t>
            </a:r>
            <a:r>
              <a:rPr lang="nl-NL" sz="30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Nu, zo waar de HEERE leeft, Die mij aangesteld heeft en mij op de troon van mijn vader David heeft doen zitten, en Die voor mij een koningshuis gemaakt heeft, zoals Hij gesproken had, voorzeker, </a:t>
            </a:r>
            <a:r>
              <a:rPr lang="nl-NL" sz="3000" i="1" kern="100" dirty="0" err="1">
                <a:solidFill>
                  <a:srgbClr val="0070C0"/>
                </a:solidFill>
                <a:effectLst/>
                <a:latin typeface="Arial" panose="020B0604020202020204" pitchFamily="34" charset="0"/>
                <a:ea typeface="Aptos" panose="020B0004020202020204" pitchFamily="34" charset="0"/>
                <a:cs typeface="Times New Roman" panose="02020603050405020304" pitchFamily="18" charset="0"/>
              </a:rPr>
              <a:t>Adonia</a:t>
            </a:r>
            <a:r>
              <a:rPr lang="nl-NL" sz="30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 moet vandaag nog ter dood gebracht worden!</a:t>
            </a:r>
            <a:endParaRPr lang="nl-NL" sz="3000" kern="100" dirty="0">
              <a:effectLst/>
              <a:latin typeface="Aptos" panose="020B0004020202020204" pitchFamily="34" charset="0"/>
              <a:ea typeface="Aptos" panose="020B0004020202020204" pitchFamily="34" charset="0"/>
              <a:cs typeface="Times New Roman" panose="02020603050405020304" pitchFamily="18" charset="0"/>
            </a:endParaRPr>
          </a:p>
          <a:p>
            <a:pPr>
              <a:buNone/>
            </a:pPr>
            <a:r>
              <a:rPr lang="nl-NL" sz="3000" i="1" kern="100" baseline="-250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25</a:t>
            </a:r>
            <a:r>
              <a:rPr lang="nl-NL" sz="30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En koning Salomo stuurde door de dienst van </a:t>
            </a:r>
            <a:r>
              <a:rPr lang="nl-NL" sz="3000" i="1" kern="100" dirty="0" err="1">
                <a:solidFill>
                  <a:srgbClr val="0070C0"/>
                </a:solidFill>
                <a:effectLst/>
                <a:latin typeface="Arial" panose="020B0604020202020204" pitchFamily="34" charset="0"/>
                <a:ea typeface="Aptos" panose="020B0004020202020204" pitchFamily="34" charset="0"/>
                <a:cs typeface="Times New Roman" panose="02020603050405020304" pitchFamily="18" charset="0"/>
              </a:rPr>
              <a:t>Benaja</a:t>
            </a:r>
            <a:r>
              <a:rPr lang="nl-NL" sz="30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 de zoon van </a:t>
            </a:r>
            <a:r>
              <a:rPr lang="nl-NL" sz="3000" i="1" kern="100" dirty="0" err="1">
                <a:solidFill>
                  <a:srgbClr val="0070C0"/>
                </a:solidFill>
                <a:effectLst/>
                <a:latin typeface="Arial" panose="020B0604020202020204" pitchFamily="34" charset="0"/>
                <a:ea typeface="Aptos" panose="020B0004020202020204" pitchFamily="34" charset="0"/>
                <a:cs typeface="Times New Roman" panose="02020603050405020304" pitchFamily="18" charset="0"/>
              </a:rPr>
              <a:t>Jojada</a:t>
            </a:r>
            <a:r>
              <a:rPr lang="nl-NL" sz="3000" i="1" kern="100" dirty="0">
                <a:solidFill>
                  <a:srgbClr val="0070C0"/>
                </a:solidFill>
                <a:effectLst/>
                <a:latin typeface="Arial" panose="020B0604020202020204" pitchFamily="34" charset="0"/>
                <a:ea typeface="Aptos" panose="020B0004020202020204" pitchFamily="34" charset="0"/>
                <a:cs typeface="Times New Roman" panose="02020603050405020304" pitchFamily="18" charset="0"/>
              </a:rPr>
              <a:t>, een bevel, en deze stak hem neer, zodat hij stierf.</a:t>
            </a:r>
            <a:endParaRPr lang="nl-NL" sz="3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604641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205</TotalTime>
  <Words>1890</Words>
  <Application>Microsoft Office PowerPoint</Application>
  <PresentationFormat>Breedbeeld</PresentationFormat>
  <Paragraphs>107</Paragraphs>
  <Slides>18</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18</vt:i4>
      </vt:variant>
    </vt:vector>
  </HeadingPairs>
  <TitlesOfParts>
    <vt:vector size="25" baseType="lpstr">
      <vt:lpstr>Abadi</vt:lpstr>
      <vt:lpstr>Amasis MT Pro</vt:lpstr>
      <vt:lpstr>Aptos</vt:lpstr>
      <vt:lpstr>Aptos Display</vt:lpstr>
      <vt:lpstr>Arial</vt:lpstr>
      <vt:lpstr>Arial Narrow</vt:lpstr>
      <vt:lpstr>Kantoorthema</vt:lpstr>
      <vt:lpstr>Ex. 27: 1Maak een altaar van acaciahout. Het moet vierkant zijn, vijf el lang en vijf el breed, en drie el hoog. 2Op de vier hoeken moet het hoorns hebben, die er één geheel mee vormen. Bekleed het met brons. </vt:lpstr>
      <vt:lpstr>HORENS in de Gods Woord symbool van:  kracht en macht en overwinning. </vt:lpstr>
      <vt:lpstr>Nog enkele verzen over Hoorns in de Bijbel.</vt:lpstr>
      <vt:lpstr>2 mannen die de Hoorns van het altaar grepen</vt:lpstr>
      <vt:lpstr>Jezelf verheffen!    Geen correctie in de opvoeding!</vt:lpstr>
      <vt:lpstr>Adonia erkent schuld  –  ontvangt  genade!</vt:lpstr>
      <vt:lpstr>Joab de 2e man die de horens van het altaar greep.</vt:lpstr>
      <vt:lpstr>PowerPoint-presentatie</vt:lpstr>
      <vt:lpstr>PowerPoint-presentatie</vt:lpstr>
      <vt:lpstr>Joab misbruikt de hoorns van het altaar!</vt:lpstr>
      <vt:lpstr>PowerPoint-presentatie</vt:lpstr>
      <vt:lpstr>Welke houding?  Wat wordt verwacht bij het kruis (altaar) van Gods genade?</vt:lpstr>
      <vt:lpstr>PowerPoint-presentatie</vt:lpstr>
      <vt:lpstr>Definitie van Bijbels berouw</vt:lpstr>
      <vt:lpstr>RAAK DE ZOOM VAN ZIJN KLEED AAN…</vt:lpstr>
      <vt:lpstr>De zoom van zijn Kleed en het Altaar? Hoe/wat?</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johan de boer</dc:creator>
  <cp:lastModifiedBy>Baptisten Gemeente Immanuel</cp:lastModifiedBy>
  <cp:revision>2</cp:revision>
  <dcterms:created xsi:type="dcterms:W3CDTF">2026-04-25T18:43:08Z</dcterms:created>
  <dcterms:modified xsi:type="dcterms:W3CDTF">2026-04-26T09:28:36Z</dcterms:modified>
</cp:coreProperties>
</file>