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402" r:id="rId2"/>
    <p:sldId id="403" r:id="rId3"/>
    <p:sldId id="404" r:id="rId4"/>
    <p:sldId id="405" r:id="rId5"/>
    <p:sldId id="406" r:id="rId6"/>
    <p:sldId id="407" r:id="rId7"/>
    <p:sldId id="408" r:id="rId8"/>
    <p:sldId id="409" r:id="rId9"/>
    <p:sldId id="410" r:id="rId10"/>
    <p:sldId id="411" r:id="rId11"/>
    <p:sldId id="412" r:id="rId12"/>
    <p:sldId id="413" r:id="rId13"/>
    <p:sldId id="414" r:id="rId14"/>
    <p:sldId id="415" r:id="rId15"/>
    <p:sldId id="416" r:id="rId16"/>
    <p:sldId id="418" r:id="rId17"/>
    <p:sldId id="419" r:id="rId18"/>
    <p:sldId id="420" r:id="rId19"/>
    <p:sldId id="421" r:id="rId20"/>
    <p:sldId id="422" r:id="rId21"/>
    <p:sldId id="423" r:id="rId22"/>
    <p:sldId id="424" r:id="rId23"/>
    <p:sldId id="425" r:id="rId24"/>
    <p:sldId id="426" r:id="rId25"/>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F4E79"/>
    <a:srgbClr val="DFBA6A"/>
    <a:srgbClr val="C4C2C5"/>
    <a:srgbClr val="1B120D"/>
    <a:srgbClr val="9C9286"/>
    <a:srgbClr val="5E2602"/>
    <a:srgbClr val="1D283C"/>
    <a:srgbClr val="140A08"/>
    <a:srgbClr val="AB5103"/>
    <a:srgbClr val="895D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3" d="100"/>
          <a:sy n="103" d="100"/>
        </p:scale>
        <p:origin x="138" y="3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8210C3-BBF4-D5F0-2EF2-3C2858C78333}"/>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3F1FF093-570C-D39F-DEE1-99FF55DF023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FD03C75B-BF47-3EE7-4F65-1C5CEC2D8BF5}"/>
              </a:ext>
            </a:extLst>
          </p:cNvPr>
          <p:cNvSpPr>
            <a:spLocks noGrp="1"/>
          </p:cNvSpPr>
          <p:nvPr>
            <p:ph type="dt" sz="half" idx="10"/>
          </p:nvPr>
        </p:nvSpPr>
        <p:spPr/>
        <p:txBody>
          <a:bodyPr/>
          <a:lstStyle/>
          <a:p>
            <a:fld id="{89387715-E35D-4D4A-AC7B-AF07C9CF233F}" type="datetimeFigureOut">
              <a:rPr lang="nl-NL" smtClean="0"/>
              <a:t>15-12-2023</a:t>
            </a:fld>
            <a:endParaRPr lang="nl-NL"/>
          </a:p>
        </p:txBody>
      </p:sp>
      <p:sp>
        <p:nvSpPr>
          <p:cNvPr id="5" name="Tijdelijke aanduiding voor voettekst 4">
            <a:extLst>
              <a:ext uri="{FF2B5EF4-FFF2-40B4-BE49-F238E27FC236}">
                <a16:creationId xmlns:a16="http://schemas.microsoft.com/office/drawing/2014/main" id="{4318BA8B-D975-E91B-6945-573230805C8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7FEB90C-D5D4-79A9-CB36-38A2215AB6F1}"/>
              </a:ext>
            </a:extLst>
          </p:cNvPr>
          <p:cNvSpPr>
            <a:spLocks noGrp="1"/>
          </p:cNvSpPr>
          <p:nvPr>
            <p:ph type="sldNum" sz="quarter" idx="12"/>
          </p:nvPr>
        </p:nvSpPr>
        <p:spPr/>
        <p:txBody>
          <a:bodyPr/>
          <a:lstStyle/>
          <a:p>
            <a:fld id="{48E4E789-47BC-4474-86FA-D45BF576BD51}" type="slidenum">
              <a:rPr lang="nl-NL" smtClean="0"/>
              <a:t>‹nr.›</a:t>
            </a:fld>
            <a:endParaRPr lang="nl-NL"/>
          </a:p>
        </p:txBody>
      </p:sp>
    </p:spTree>
    <p:extLst>
      <p:ext uri="{BB962C8B-B14F-4D97-AF65-F5344CB8AC3E}">
        <p14:creationId xmlns:p14="http://schemas.microsoft.com/office/powerpoint/2010/main" val="40653612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2A49C6-46DD-9B77-9820-77D0BE3D3A8F}"/>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7000CD66-4632-B181-5D61-311542B3659F}"/>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09ED77BB-2CBB-DB36-0B92-4D2A2C755DF0}"/>
              </a:ext>
            </a:extLst>
          </p:cNvPr>
          <p:cNvSpPr>
            <a:spLocks noGrp="1"/>
          </p:cNvSpPr>
          <p:nvPr>
            <p:ph type="dt" sz="half" idx="10"/>
          </p:nvPr>
        </p:nvSpPr>
        <p:spPr/>
        <p:txBody>
          <a:bodyPr/>
          <a:lstStyle/>
          <a:p>
            <a:fld id="{89387715-E35D-4D4A-AC7B-AF07C9CF233F}" type="datetimeFigureOut">
              <a:rPr lang="nl-NL" smtClean="0"/>
              <a:t>15-12-2023</a:t>
            </a:fld>
            <a:endParaRPr lang="nl-NL"/>
          </a:p>
        </p:txBody>
      </p:sp>
      <p:sp>
        <p:nvSpPr>
          <p:cNvPr id="5" name="Tijdelijke aanduiding voor voettekst 4">
            <a:extLst>
              <a:ext uri="{FF2B5EF4-FFF2-40B4-BE49-F238E27FC236}">
                <a16:creationId xmlns:a16="http://schemas.microsoft.com/office/drawing/2014/main" id="{95110FF3-A4D5-399E-824B-68833FAF58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EB71249-A944-E2D8-911E-D95199C71768}"/>
              </a:ext>
            </a:extLst>
          </p:cNvPr>
          <p:cNvSpPr>
            <a:spLocks noGrp="1"/>
          </p:cNvSpPr>
          <p:nvPr>
            <p:ph type="sldNum" sz="quarter" idx="12"/>
          </p:nvPr>
        </p:nvSpPr>
        <p:spPr/>
        <p:txBody>
          <a:bodyPr/>
          <a:lstStyle/>
          <a:p>
            <a:fld id="{48E4E789-47BC-4474-86FA-D45BF576BD51}" type="slidenum">
              <a:rPr lang="nl-NL" smtClean="0"/>
              <a:t>‹nr.›</a:t>
            </a:fld>
            <a:endParaRPr lang="nl-NL"/>
          </a:p>
        </p:txBody>
      </p:sp>
    </p:spTree>
    <p:extLst>
      <p:ext uri="{BB962C8B-B14F-4D97-AF65-F5344CB8AC3E}">
        <p14:creationId xmlns:p14="http://schemas.microsoft.com/office/powerpoint/2010/main" val="10434389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A0663744-E89D-B1BC-706A-18C72D7B7F51}"/>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EBD4C437-C1E3-02C8-E5D6-5CEC465DE76C}"/>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B087583D-1154-5363-B719-EBFB7FCFCCBC}"/>
              </a:ext>
            </a:extLst>
          </p:cNvPr>
          <p:cNvSpPr>
            <a:spLocks noGrp="1"/>
          </p:cNvSpPr>
          <p:nvPr>
            <p:ph type="dt" sz="half" idx="10"/>
          </p:nvPr>
        </p:nvSpPr>
        <p:spPr/>
        <p:txBody>
          <a:bodyPr/>
          <a:lstStyle/>
          <a:p>
            <a:fld id="{89387715-E35D-4D4A-AC7B-AF07C9CF233F}" type="datetimeFigureOut">
              <a:rPr lang="nl-NL" smtClean="0"/>
              <a:t>15-12-2023</a:t>
            </a:fld>
            <a:endParaRPr lang="nl-NL"/>
          </a:p>
        </p:txBody>
      </p:sp>
      <p:sp>
        <p:nvSpPr>
          <p:cNvPr id="5" name="Tijdelijke aanduiding voor voettekst 4">
            <a:extLst>
              <a:ext uri="{FF2B5EF4-FFF2-40B4-BE49-F238E27FC236}">
                <a16:creationId xmlns:a16="http://schemas.microsoft.com/office/drawing/2014/main" id="{BCA729E1-DA46-4291-D841-4A731DCC0F0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247FD63-1652-A078-7C28-036DBFDF5E06}"/>
              </a:ext>
            </a:extLst>
          </p:cNvPr>
          <p:cNvSpPr>
            <a:spLocks noGrp="1"/>
          </p:cNvSpPr>
          <p:nvPr>
            <p:ph type="sldNum" sz="quarter" idx="12"/>
          </p:nvPr>
        </p:nvSpPr>
        <p:spPr/>
        <p:txBody>
          <a:bodyPr/>
          <a:lstStyle/>
          <a:p>
            <a:fld id="{48E4E789-47BC-4474-86FA-D45BF576BD51}" type="slidenum">
              <a:rPr lang="nl-NL" smtClean="0"/>
              <a:t>‹nr.›</a:t>
            </a:fld>
            <a:endParaRPr lang="nl-NL"/>
          </a:p>
        </p:txBody>
      </p:sp>
    </p:spTree>
    <p:extLst>
      <p:ext uri="{BB962C8B-B14F-4D97-AF65-F5344CB8AC3E}">
        <p14:creationId xmlns:p14="http://schemas.microsoft.com/office/powerpoint/2010/main" val="3895652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F845CF-39D0-CB3F-7084-52C8B0E31D0A}"/>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883A847C-1303-3089-2EEE-E3C10A2E0F61}"/>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9094732-8D73-4048-01AD-C1A05857F2FC}"/>
              </a:ext>
            </a:extLst>
          </p:cNvPr>
          <p:cNvSpPr>
            <a:spLocks noGrp="1"/>
          </p:cNvSpPr>
          <p:nvPr>
            <p:ph type="dt" sz="half" idx="10"/>
          </p:nvPr>
        </p:nvSpPr>
        <p:spPr/>
        <p:txBody>
          <a:bodyPr/>
          <a:lstStyle/>
          <a:p>
            <a:fld id="{89387715-E35D-4D4A-AC7B-AF07C9CF233F}" type="datetimeFigureOut">
              <a:rPr lang="nl-NL" smtClean="0"/>
              <a:t>15-12-2023</a:t>
            </a:fld>
            <a:endParaRPr lang="nl-NL"/>
          </a:p>
        </p:txBody>
      </p:sp>
      <p:sp>
        <p:nvSpPr>
          <p:cNvPr id="5" name="Tijdelijke aanduiding voor voettekst 4">
            <a:extLst>
              <a:ext uri="{FF2B5EF4-FFF2-40B4-BE49-F238E27FC236}">
                <a16:creationId xmlns:a16="http://schemas.microsoft.com/office/drawing/2014/main" id="{3DAE0C3C-679E-8238-E08C-1A633D8E04F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F2B7259-8F5A-AAC3-1369-B08EC6ECF4D1}"/>
              </a:ext>
            </a:extLst>
          </p:cNvPr>
          <p:cNvSpPr>
            <a:spLocks noGrp="1"/>
          </p:cNvSpPr>
          <p:nvPr>
            <p:ph type="sldNum" sz="quarter" idx="12"/>
          </p:nvPr>
        </p:nvSpPr>
        <p:spPr/>
        <p:txBody>
          <a:bodyPr/>
          <a:lstStyle/>
          <a:p>
            <a:fld id="{48E4E789-47BC-4474-86FA-D45BF576BD51}" type="slidenum">
              <a:rPr lang="nl-NL" smtClean="0"/>
              <a:t>‹nr.›</a:t>
            </a:fld>
            <a:endParaRPr lang="nl-NL"/>
          </a:p>
        </p:txBody>
      </p:sp>
    </p:spTree>
    <p:extLst>
      <p:ext uri="{BB962C8B-B14F-4D97-AF65-F5344CB8AC3E}">
        <p14:creationId xmlns:p14="http://schemas.microsoft.com/office/powerpoint/2010/main" val="31517767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983868-0AA3-89D0-B7D5-14F29F6824FC}"/>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F21479D3-F3DC-1BF2-BF76-099D280BEE0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9855724E-4B76-FF6E-CBD6-F5DB578D0C65}"/>
              </a:ext>
            </a:extLst>
          </p:cNvPr>
          <p:cNvSpPr>
            <a:spLocks noGrp="1"/>
          </p:cNvSpPr>
          <p:nvPr>
            <p:ph type="dt" sz="half" idx="10"/>
          </p:nvPr>
        </p:nvSpPr>
        <p:spPr/>
        <p:txBody>
          <a:bodyPr/>
          <a:lstStyle/>
          <a:p>
            <a:fld id="{89387715-E35D-4D4A-AC7B-AF07C9CF233F}" type="datetimeFigureOut">
              <a:rPr lang="nl-NL" smtClean="0"/>
              <a:t>15-12-2023</a:t>
            </a:fld>
            <a:endParaRPr lang="nl-NL"/>
          </a:p>
        </p:txBody>
      </p:sp>
      <p:sp>
        <p:nvSpPr>
          <p:cNvPr id="5" name="Tijdelijke aanduiding voor voettekst 4">
            <a:extLst>
              <a:ext uri="{FF2B5EF4-FFF2-40B4-BE49-F238E27FC236}">
                <a16:creationId xmlns:a16="http://schemas.microsoft.com/office/drawing/2014/main" id="{4F610EDD-F208-C2D5-FD29-C445A16F680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3726647-98AC-70E4-3DF1-98BC0D30EA05}"/>
              </a:ext>
            </a:extLst>
          </p:cNvPr>
          <p:cNvSpPr>
            <a:spLocks noGrp="1"/>
          </p:cNvSpPr>
          <p:nvPr>
            <p:ph type="sldNum" sz="quarter" idx="12"/>
          </p:nvPr>
        </p:nvSpPr>
        <p:spPr/>
        <p:txBody>
          <a:bodyPr/>
          <a:lstStyle/>
          <a:p>
            <a:fld id="{48E4E789-47BC-4474-86FA-D45BF576BD51}" type="slidenum">
              <a:rPr lang="nl-NL" smtClean="0"/>
              <a:t>‹nr.›</a:t>
            </a:fld>
            <a:endParaRPr lang="nl-NL"/>
          </a:p>
        </p:txBody>
      </p:sp>
    </p:spTree>
    <p:extLst>
      <p:ext uri="{BB962C8B-B14F-4D97-AF65-F5344CB8AC3E}">
        <p14:creationId xmlns:p14="http://schemas.microsoft.com/office/powerpoint/2010/main" val="881627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21A108-9F71-DFDC-1212-C61E81BEEF17}"/>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F18A24AA-A5B2-7B25-3A0F-6519D9A9EB01}"/>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EFAD357C-6FBF-4B94-6803-94787F767D07}"/>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E27DF1C8-08A2-FBC1-3647-B2C52A50CAB7}"/>
              </a:ext>
            </a:extLst>
          </p:cNvPr>
          <p:cNvSpPr>
            <a:spLocks noGrp="1"/>
          </p:cNvSpPr>
          <p:nvPr>
            <p:ph type="dt" sz="half" idx="10"/>
          </p:nvPr>
        </p:nvSpPr>
        <p:spPr/>
        <p:txBody>
          <a:bodyPr/>
          <a:lstStyle/>
          <a:p>
            <a:fld id="{89387715-E35D-4D4A-AC7B-AF07C9CF233F}" type="datetimeFigureOut">
              <a:rPr lang="nl-NL" smtClean="0"/>
              <a:t>15-12-2023</a:t>
            </a:fld>
            <a:endParaRPr lang="nl-NL"/>
          </a:p>
        </p:txBody>
      </p:sp>
      <p:sp>
        <p:nvSpPr>
          <p:cNvPr id="6" name="Tijdelijke aanduiding voor voettekst 5">
            <a:extLst>
              <a:ext uri="{FF2B5EF4-FFF2-40B4-BE49-F238E27FC236}">
                <a16:creationId xmlns:a16="http://schemas.microsoft.com/office/drawing/2014/main" id="{5D193C4D-8AF4-4113-128B-E0A1D8755874}"/>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845A90DE-9202-17A8-EF46-278649478F54}"/>
              </a:ext>
            </a:extLst>
          </p:cNvPr>
          <p:cNvSpPr>
            <a:spLocks noGrp="1"/>
          </p:cNvSpPr>
          <p:nvPr>
            <p:ph type="sldNum" sz="quarter" idx="12"/>
          </p:nvPr>
        </p:nvSpPr>
        <p:spPr/>
        <p:txBody>
          <a:bodyPr/>
          <a:lstStyle/>
          <a:p>
            <a:fld id="{48E4E789-47BC-4474-86FA-D45BF576BD51}" type="slidenum">
              <a:rPr lang="nl-NL" smtClean="0"/>
              <a:t>‹nr.›</a:t>
            </a:fld>
            <a:endParaRPr lang="nl-NL"/>
          </a:p>
        </p:txBody>
      </p:sp>
    </p:spTree>
    <p:extLst>
      <p:ext uri="{BB962C8B-B14F-4D97-AF65-F5344CB8AC3E}">
        <p14:creationId xmlns:p14="http://schemas.microsoft.com/office/powerpoint/2010/main" val="19086107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AEE535-D2E4-79F3-E06B-E82280BA3B59}"/>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08C3F0B3-F208-A05A-BE00-D3870283BB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B9004663-8B5B-8C47-19FF-AA258F25BF99}"/>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7D2148ED-9D94-5137-0DF1-FD4CDE1314F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10CA8D60-34F6-9CD9-E8BD-E7F192FE57D1}"/>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5B0F073F-B55D-1358-3D04-A7C10CA92C31}"/>
              </a:ext>
            </a:extLst>
          </p:cNvPr>
          <p:cNvSpPr>
            <a:spLocks noGrp="1"/>
          </p:cNvSpPr>
          <p:nvPr>
            <p:ph type="dt" sz="half" idx="10"/>
          </p:nvPr>
        </p:nvSpPr>
        <p:spPr/>
        <p:txBody>
          <a:bodyPr/>
          <a:lstStyle/>
          <a:p>
            <a:fld id="{89387715-E35D-4D4A-AC7B-AF07C9CF233F}" type="datetimeFigureOut">
              <a:rPr lang="nl-NL" smtClean="0"/>
              <a:t>15-12-2023</a:t>
            </a:fld>
            <a:endParaRPr lang="nl-NL"/>
          </a:p>
        </p:txBody>
      </p:sp>
      <p:sp>
        <p:nvSpPr>
          <p:cNvPr id="8" name="Tijdelijke aanduiding voor voettekst 7">
            <a:extLst>
              <a:ext uri="{FF2B5EF4-FFF2-40B4-BE49-F238E27FC236}">
                <a16:creationId xmlns:a16="http://schemas.microsoft.com/office/drawing/2014/main" id="{516B5FA5-6676-AD89-2753-0A430A74F5E8}"/>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91A3602F-1AF9-3905-5F1D-29CD1AB1B713}"/>
              </a:ext>
            </a:extLst>
          </p:cNvPr>
          <p:cNvSpPr>
            <a:spLocks noGrp="1"/>
          </p:cNvSpPr>
          <p:nvPr>
            <p:ph type="sldNum" sz="quarter" idx="12"/>
          </p:nvPr>
        </p:nvSpPr>
        <p:spPr/>
        <p:txBody>
          <a:bodyPr/>
          <a:lstStyle/>
          <a:p>
            <a:fld id="{48E4E789-47BC-4474-86FA-D45BF576BD51}" type="slidenum">
              <a:rPr lang="nl-NL" smtClean="0"/>
              <a:t>‹nr.›</a:t>
            </a:fld>
            <a:endParaRPr lang="nl-NL"/>
          </a:p>
        </p:txBody>
      </p:sp>
    </p:spTree>
    <p:extLst>
      <p:ext uri="{BB962C8B-B14F-4D97-AF65-F5344CB8AC3E}">
        <p14:creationId xmlns:p14="http://schemas.microsoft.com/office/powerpoint/2010/main" val="18216585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D4AF53-A180-F19C-BC8B-870D852A280F}"/>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BA87BBED-D5FF-778F-6B5A-1DD3B33B06C1}"/>
              </a:ext>
            </a:extLst>
          </p:cNvPr>
          <p:cNvSpPr>
            <a:spLocks noGrp="1"/>
          </p:cNvSpPr>
          <p:nvPr>
            <p:ph type="dt" sz="half" idx="10"/>
          </p:nvPr>
        </p:nvSpPr>
        <p:spPr/>
        <p:txBody>
          <a:bodyPr/>
          <a:lstStyle/>
          <a:p>
            <a:fld id="{89387715-E35D-4D4A-AC7B-AF07C9CF233F}" type="datetimeFigureOut">
              <a:rPr lang="nl-NL" smtClean="0"/>
              <a:t>15-12-2023</a:t>
            </a:fld>
            <a:endParaRPr lang="nl-NL"/>
          </a:p>
        </p:txBody>
      </p:sp>
      <p:sp>
        <p:nvSpPr>
          <p:cNvPr id="4" name="Tijdelijke aanduiding voor voettekst 3">
            <a:extLst>
              <a:ext uri="{FF2B5EF4-FFF2-40B4-BE49-F238E27FC236}">
                <a16:creationId xmlns:a16="http://schemas.microsoft.com/office/drawing/2014/main" id="{22AE5740-AC6B-EFA7-DAA1-7FEDA152CDAF}"/>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53D351CF-B619-D319-3113-3A7207A14916}"/>
              </a:ext>
            </a:extLst>
          </p:cNvPr>
          <p:cNvSpPr>
            <a:spLocks noGrp="1"/>
          </p:cNvSpPr>
          <p:nvPr>
            <p:ph type="sldNum" sz="quarter" idx="12"/>
          </p:nvPr>
        </p:nvSpPr>
        <p:spPr/>
        <p:txBody>
          <a:bodyPr/>
          <a:lstStyle/>
          <a:p>
            <a:fld id="{48E4E789-47BC-4474-86FA-D45BF576BD51}" type="slidenum">
              <a:rPr lang="nl-NL" smtClean="0"/>
              <a:t>‹nr.›</a:t>
            </a:fld>
            <a:endParaRPr lang="nl-NL"/>
          </a:p>
        </p:txBody>
      </p:sp>
    </p:spTree>
    <p:extLst>
      <p:ext uri="{BB962C8B-B14F-4D97-AF65-F5344CB8AC3E}">
        <p14:creationId xmlns:p14="http://schemas.microsoft.com/office/powerpoint/2010/main" val="17713891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9EEBE662-D805-FF0F-4C12-947D8BF924F8}"/>
              </a:ext>
            </a:extLst>
          </p:cNvPr>
          <p:cNvSpPr>
            <a:spLocks noGrp="1"/>
          </p:cNvSpPr>
          <p:nvPr>
            <p:ph type="dt" sz="half" idx="10"/>
          </p:nvPr>
        </p:nvSpPr>
        <p:spPr/>
        <p:txBody>
          <a:bodyPr/>
          <a:lstStyle/>
          <a:p>
            <a:fld id="{89387715-E35D-4D4A-AC7B-AF07C9CF233F}" type="datetimeFigureOut">
              <a:rPr lang="nl-NL" smtClean="0"/>
              <a:t>15-12-2023</a:t>
            </a:fld>
            <a:endParaRPr lang="nl-NL"/>
          </a:p>
        </p:txBody>
      </p:sp>
      <p:sp>
        <p:nvSpPr>
          <p:cNvPr id="3" name="Tijdelijke aanduiding voor voettekst 2">
            <a:extLst>
              <a:ext uri="{FF2B5EF4-FFF2-40B4-BE49-F238E27FC236}">
                <a16:creationId xmlns:a16="http://schemas.microsoft.com/office/drawing/2014/main" id="{268B3BD4-2D4C-99B3-128B-8D854AF6BAA3}"/>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C71C9AFD-17B6-70D8-3BBB-429D0AE1831B}"/>
              </a:ext>
            </a:extLst>
          </p:cNvPr>
          <p:cNvSpPr>
            <a:spLocks noGrp="1"/>
          </p:cNvSpPr>
          <p:nvPr>
            <p:ph type="sldNum" sz="quarter" idx="12"/>
          </p:nvPr>
        </p:nvSpPr>
        <p:spPr/>
        <p:txBody>
          <a:bodyPr/>
          <a:lstStyle/>
          <a:p>
            <a:fld id="{48E4E789-47BC-4474-86FA-D45BF576BD51}" type="slidenum">
              <a:rPr lang="nl-NL" smtClean="0"/>
              <a:t>‹nr.›</a:t>
            </a:fld>
            <a:endParaRPr lang="nl-NL"/>
          </a:p>
        </p:txBody>
      </p:sp>
    </p:spTree>
    <p:extLst>
      <p:ext uri="{BB962C8B-B14F-4D97-AF65-F5344CB8AC3E}">
        <p14:creationId xmlns:p14="http://schemas.microsoft.com/office/powerpoint/2010/main" val="22929230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52FB3D-3A5A-E9F6-60E1-ED4DE917627E}"/>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C20B40FC-139C-8DC0-906D-7CED031F4E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D1BA1430-605E-C3C9-E0D9-32D27229A8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AE8F981C-F292-1E5C-FFF5-24C1A7010680}"/>
              </a:ext>
            </a:extLst>
          </p:cNvPr>
          <p:cNvSpPr>
            <a:spLocks noGrp="1"/>
          </p:cNvSpPr>
          <p:nvPr>
            <p:ph type="dt" sz="half" idx="10"/>
          </p:nvPr>
        </p:nvSpPr>
        <p:spPr/>
        <p:txBody>
          <a:bodyPr/>
          <a:lstStyle/>
          <a:p>
            <a:fld id="{89387715-E35D-4D4A-AC7B-AF07C9CF233F}" type="datetimeFigureOut">
              <a:rPr lang="nl-NL" smtClean="0"/>
              <a:t>15-12-2023</a:t>
            </a:fld>
            <a:endParaRPr lang="nl-NL"/>
          </a:p>
        </p:txBody>
      </p:sp>
      <p:sp>
        <p:nvSpPr>
          <p:cNvPr id="6" name="Tijdelijke aanduiding voor voettekst 5">
            <a:extLst>
              <a:ext uri="{FF2B5EF4-FFF2-40B4-BE49-F238E27FC236}">
                <a16:creationId xmlns:a16="http://schemas.microsoft.com/office/drawing/2014/main" id="{2FDE4E57-C726-0ADA-7C06-CFCD2FDBACA5}"/>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358C8296-B30A-EFF9-8EAC-0DBDC4C407A2}"/>
              </a:ext>
            </a:extLst>
          </p:cNvPr>
          <p:cNvSpPr>
            <a:spLocks noGrp="1"/>
          </p:cNvSpPr>
          <p:nvPr>
            <p:ph type="sldNum" sz="quarter" idx="12"/>
          </p:nvPr>
        </p:nvSpPr>
        <p:spPr/>
        <p:txBody>
          <a:bodyPr/>
          <a:lstStyle/>
          <a:p>
            <a:fld id="{48E4E789-47BC-4474-86FA-D45BF576BD51}" type="slidenum">
              <a:rPr lang="nl-NL" smtClean="0"/>
              <a:t>‹nr.›</a:t>
            </a:fld>
            <a:endParaRPr lang="nl-NL"/>
          </a:p>
        </p:txBody>
      </p:sp>
    </p:spTree>
    <p:extLst>
      <p:ext uri="{BB962C8B-B14F-4D97-AF65-F5344CB8AC3E}">
        <p14:creationId xmlns:p14="http://schemas.microsoft.com/office/powerpoint/2010/main" val="20302023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BD8179-2D54-C7FD-84F3-FB7B13962C7C}"/>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B663EF30-32E1-03A9-A927-954EC36D58B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206C8157-9A78-2242-F404-D58FBBDCBB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A69D2E94-28D0-FA47-2101-B03B7213F7E4}"/>
              </a:ext>
            </a:extLst>
          </p:cNvPr>
          <p:cNvSpPr>
            <a:spLocks noGrp="1"/>
          </p:cNvSpPr>
          <p:nvPr>
            <p:ph type="dt" sz="half" idx="10"/>
          </p:nvPr>
        </p:nvSpPr>
        <p:spPr/>
        <p:txBody>
          <a:bodyPr/>
          <a:lstStyle/>
          <a:p>
            <a:fld id="{89387715-E35D-4D4A-AC7B-AF07C9CF233F}" type="datetimeFigureOut">
              <a:rPr lang="nl-NL" smtClean="0"/>
              <a:t>15-12-2023</a:t>
            </a:fld>
            <a:endParaRPr lang="nl-NL"/>
          </a:p>
        </p:txBody>
      </p:sp>
      <p:sp>
        <p:nvSpPr>
          <p:cNvPr id="6" name="Tijdelijke aanduiding voor voettekst 5">
            <a:extLst>
              <a:ext uri="{FF2B5EF4-FFF2-40B4-BE49-F238E27FC236}">
                <a16:creationId xmlns:a16="http://schemas.microsoft.com/office/drawing/2014/main" id="{14962553-DB04-7D28-A7D8-2AFCE38A6C5F}"/>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D4352B37-80B7-C137-20FA-F3E7A396D49B}"/>
              </a:ext>
            </a:extLst>
          </p:cNvPr>
          <p:cNvSpPr>
            <a:spLocks noGrp="1"/>
          </p:cNvSpPr>
          <p:nvPr>
            <p:ph type="sldNum" sz="quarter" idx="12"/>
          </p:nvPr>
        </p:nvSpPr>
        <p:spPr/>
        <p:txBody>
          <a:bodyPr/>
          <a:lstStyle/>
          <a:p>
            <a:fld id="{48E4E789-47BC-4474-86FA-D45BF576BD51}" type="slidenum">
              <a:rPr lang="nl-NL" smtClean="0"/>
              <a:t>‹nr.›</a:t>
            </a:fld>
            <a:endParaRPr lang="nl-NL"/>
          </a:p>
        </p:txBody>
      </p:sp>
    </p:spTree>
    <p:extLst>
      <p:ext uri="{BB962C8B-B14F-4D97-AF65-F5344CB8AC3E}">
        <p14:creationId xmlns:p14="http://schemas.microsoft.com/office/powerpoint/2010/main" val="3480452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F74DDEA-1146-6F52-8C33-A043EB5883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00FD1034-72CC-C22D-B25A-FFE55EBEA8F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065C24B5-B668-0E7A-BC88-C3D4EF1C85A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387715-E35D-4D4A-AC7B-AF07C9CF233F}" type="datetimeFigureOut">
              <a:rPr lang="nl-NL" smtClean="0"/>
              <a:t>15-12-2023</a:t>
            </a:fld>
            <a:endParaRPr lang="nl-NL"/>
          </a:p>
        </p:txBody>
      </p:sp>
      <p:sp>
        <p:nvSpPr>
          <p:cNvPr id="5" name="Tijdelijke aanduiding voor voettekst 4">
            <a:extLst>
              <a:ext uri="{FF2B5EF4-FFF2-40B4-BE49-F238E27FC236}">
                <a16:creationId xmlns:a16="http://schemas.microsoft.com/office/drawing/2014/main" id="{9AD9B464-0BC2-5F56-BAC0-170B0F1EA7B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40597008-BB98-1116-3620-8E6421FB1E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E4E789-47BC-4474-86FA-D45BF576BD51}" type="slidenum">
              <a:rPr lang="nl-NL" smtClean="0"/>
              <a:t>‹nr.›</a:t>
            </a:fld>
            <a:endParaRPr lang="nl-NL"/>
          </a:p>
        </p:txBody>
      </p:sp>
    </p:spTree>
    <p:extLst>
      <p:ext uri="{BB962C8B-B14F-4D97-AF65-F5344CB8AC3E}">
        <p14:creationId xmlns:p14="http://schemas.microsoft.com/office/powerpoint/2010/main" val="24976418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Onbaatzuchtig geld verdienen, vanuit welbegrepen eigenbelang">
            <a:extLst>
              <a:ext uri="{FF2B5EF4-FFF2-40B4-BE49-F238E27FC236}">
                <a16:creationId xmlns:a16="http://schemas.microsoft.com/office/drawing/2014/main" id="{F4077991-7711-F2B0-20BE-A20ABFE1B4D6}"/>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1724" r="8629"/>
          <a:stretch/>
        </p:blipFill>
        <p:spPr bwMode="auto">
          <a:xfrm>
            <a:off x="0" y="706294"/>
            <a:ext cx="9377265" cy="6151706"/>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0ECFFECC-9F98-5C92-33FE-447C97D46A04}"/>
              </a:ext>
            </a:extLst>
          </p:cNvPr>
          <p:cNvSpPr>
            <a:spLocks noGrp="1"/>
          </p:cNvSpPr>
          <p:nvPr>
            <p:ph type="title"/>
          </p:nvPr>
        </p:nvSpPr>
        <p:spPr>
          <a:xfrm>
            <a:off x="5299788" y="206504"/>
            <a:ext cx="6820677" cy="1325563"/>
          </a:xfrm>
        </p:spPr>
        <p:txBody>
          <a:bodyPr>
            <a:noAutofit/>
          </a:bodyPr>
          <a:lstStyle/>
          <a:p>
            <a:r>
              <a:rPr lang="nl-NL" sz="5400" dirty="0">
                <a:latin typeface="Arial Black" panose="020B0A04020102020204" pitchFamily="34" charset="0"/>
              </a:rPr>
              <a:t>Puur eigenbelang </a:t>
            </a:r>
          </a:p>
        </p:txBody>
      </p:sp>
    </p:spTree>
    <p:extLst>
      <p:ext uri="{BB962C8B-B14F-4D97-AF65-F5344CB8AC3E}">
        <p14:creationId xmlns:p14="http://schemas.microsoft.com/office/powerpoint/2010/main" val="9500509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AB5103"/>
        </a:solidFill>
        <a:effectLst/>
      </p:bgPr>
    </p:bg>
    <p:spTree>
      <p:nvGrpSpPr>
        <p:cNvPr id="1" name=""/>
        <p:cNvGrpSpPr/>
        <p:nvPr/>
      </p:nvGrpSpPr>
      <p:grpSpPr>
        <a:xfrm>
          <a:off x="0" y="0"/>
          <a:ext cx="0" cy="0"/>
          <a:chOff x="0" y="0"/>
          <a:chExt cx="0" cy="0"/>
        </a:xfrm>
      </p:grpSpPr>
      <p:pic>
        <p:nvPicPr>
          <p:cNvPr id="9218" name="Picture 2" descr="3. Oosterse godsdiensten van belang voor de eindtijd? – Het enige Bijbelse  Fundament">
            <a:extLst>
              <a:ext uri="{FF2B5EF4-FFF2-40B4-BE49-F238E27FC236}">
                <a16:creationId xmlns:a16="http://schemas.microsoft.com/office/drawing/2014/main" id="{078248F0-12A5-9348-7CA0-DEB63B6C447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14061" y="0"/>
            <a:ext cx="9563877" cy="6876382"/>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92A1626A-A895-21F3-C2BF-B2550C0145EB}"/>
              </a:ext>
            </a:extLst>
          </p:cNvPr>
          <p:cNvSpPr>
            <a:spLocks noGrp="1"/>
          </p:cNvSpPr>
          <p:nvPr>
            <p:ph type="title"/>
          </p:nvPr>
        </p:nvSpPr>
        <p:spPr>
          <a:xfrm>
            <a:off x="2834951" y="-1544"/>
            <a:ext cx="6522098" cy="1325563"/>
          </a:xfrm>
        </p:spPr>
        <p:txBody>
          <a:bodyPr>
            <a:noAutofit/>
          </a:bodyPr>
          <a:lstStyle/>
          <a:p>
            <a:r>
              <a:rPr lang="nl-NL" sz="6600" dirty="0">
                <a:solidFill>
                  <a:srgbClr val="FFC000"/>
                </a:solidFill>
                <a:latin typeface="Bahnschrift SemiBold Condensed" panose="020B0502040204020203" pitchFamily="34" charset="0"/>
              </a:rPr>
              <a:t>Oosterse godsdiensten</a:t>
            </a:r>
          </a:p>
        </p:txBody>
      </p:sp>
    </p:spTree>
    <p:extLst>
      <p:ext uri="{BB962C8B-B14F-4D97-AF65-F5344CB8AC3E}">
        <p14:creationId xmlns:p14="http://schemas.microsoft.com/office/powerpoint/2010/main" val="2783287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arlton verdiepte zich in occulte zaken I Move Stories - YouTube">
            <a:extLst>
              <a:ext uri="{FF2B5EF4-FFF2-40B4-BE49-F238E27FC236}">
                <a16:creationId xmlns:a16="http://schemas.microsoft.com/office/drawing/2014/main" id="{7EF1CC27-7807-83CE-58D7-B7D9277F2E2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60222"/>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433D4D90-A773-69AB-65B5-77217E18D581}"/>
              </a:ext>
            </a:extLst>
          </p:cNvPr>
          <p:cNvSpPr>
            <a:spLocks noGrp="1"/>
          </p:cNvSpPr>
          <p:nvPr>
            <p:ph type="title"/>
          </p:nvPr>
        </p:nvSpPr>
        <p:spPr>
          <a:xfrm>
            <a:off x="2778968" y="-92075"/>
            <a:ext cx="5917163" cy="1193087"/>
          </a:xfrm>
        </p:spPr>
        <p:txBody>
          <a:bodyPr>
            <a:normAutofit/>
          </a:bodyPr>
          <a:lstStyle/>
          <a:p>
            <a:r>
              <a:rPr lang="nl-NL" sz="5400" dirty="0">
                <a:latin typeface="Bahnschrift SemiBold" panose="020B0502040204020203" pitchFamily="34" charset="0"/>
              </a:rPr>
              <a:t>Occulte praktijken</a:t>
            </a:r>
          </a:p>
        </p:txBody>
      </p:sp>
    </p:spTree>
    <p:extLst>
      <p:ext uri="{BB962C8B-B14F-4D97-AF65-F5344CB8AC3E}">
        <p14:creationId xmlns:p14="http://schemas.microsoft.com/office/powerpoint/2010/main" val="27614361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140A08"/>
        </a:solidFill>
        <a:effectLst/>
      </p:bgPr>
    </p:bg>
    <p:spTree>
      <p:nvGrpSpPr>
        <p:cNvPr id="1" name=""/>
        <p:cNvGrpSpPr/>
        <p:nvPr/>
      </p:nvGrpSpPr>
      <p:grpSpPr>
        <a:xfrm>
          <a:off x="0" y="0"/>
          <a:ext cx="0" cy="0"/>
          <a:chOff x="0" y="0"/>
          <a:chExt cx="0" cy="0"/>
        </a:xfrm>
      </p:grpSpPr>
      <p:pic>
        <p:nvPicPr>
          <p:cNvPr id="11266" name="Picture 2" descr="Een gesprek met de populairste Indiase goeroe van het moment, Sadhguru">
            <a:extLst>
              <a:ext uri="{FF2B5EF4-FFF2-40B4-BE49-F238E27FC236}">
                <a16:creationId xmlns:a16="http://schemas.microsoft.com/office/drawing/2014/main" id="{08EEC2B3-5FDC-7BE3-5009-F752D6F9221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35370" y="-8857"/>
            <a:ext cx="10293538" cy="6866857"/>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D17310F4-773E-A24C-5DA8-779A84951B47}"/>
              </a:ext>
            </a:extLst>
          </p:cNvPr>
          <p:cNvSpPr>
            <a:spLocks noGrp="1"/>
          </p:cNvSpPr>
          <p:nvPr>
            <p:ph type="title"/>
          </p:nvPr>
        </p:nvSpPr>
        <p:spPr>
          <a:xfrm>
            <a:off x="8510454" y="402448"/>
            <a:ext cx="2446176" cy="1325563"/>
          </a:xfrm>
        </p:spPr>
        <p:txBody>
          <a:bodyPr>
            <a:normAutofit/>
          </a:bodyPr>
          <a:lstStyle/>
          <a:p>
            <a:r>
              <a:rPr lang="nl-NL" sz="6600" dirty="0">
                <a:solidFill>
                  <a:schemeClr val="bg1"/>
                </a:solidFill>
                <a:latin typeface="Bahnschrift SemiBold Condensed" panose="020B0502040204020203" pitchFamily="34" charset="0"/>
              </a:rPr>
              <a:t>Goeroes</a:t>
            </a:r>
          </a:p>
        </p:txBody>
      </p:sp>
    </p:spTree>
    <p:extLst>
      <p:ext uri="{BB962C8B-B14F-4D97-AF65-F5344CB8AC3E}">
        <p14:creationId xmlns:p14="http://schemas.microsoft.com/office/powerpoint/2010/main" val="36193995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1D283C"/>
        </a:solidFill>
        <a:effectLst/>
      </p:bgPr>
    </p:bg>
    <p:spTree>
      <p:nvGrpSpPr>
        <p:cNvPr id="1" name=""/>
        <p:cNvGrpSpPr/>
        <p:nvPr/>
      </p:nvGrpSpPr>
      <p:grpSpPr>
        <a:xfrm>
          <a:off x="0" y="0"/>
          <a:ext cx="0" cy="0"/>
          <a:chOff x="0" y="0"/>
          <a:chExt cx="0" cy="0"/>
        </a:xfrm>
      </p:grpSpPr>
      <p:pic>
        <p:nvPicPr>
          <p:cNvPr id="12290" name="Picture 2" descr="Esoterische Mystieke Portale Beweging Van Het Astrale Lichaam in De Ruimte  Vector Illustratie - Illustration of cirkel, proces: 224063206">
            <a:extLst>
              <a:ext uri="{FF2B5EF4-FFF2-40B4-BE49-F238E27FC236}">
                <a16:creationId xmlns:a16="http://schemas.microsoft.com/office/drawing/2014/main" id="{74D0E21F-1B84-80AC-EDF0-57E78E104C1F}"/>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1894" t="4996" r="10204" b="14714"/>
          <a:stretch/>
        </p:blipFill>
        <p:spPr bwMode="auto">
          <a:xfrm>
            <a:off x="5010539" y="14343"/>
            <a:ext cx="6298163" cy="6856400"/>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04F856BC-6986-1C48-64C9-F1ADB1028D15}"/>
              </a:ext>
            </a:extLst>
          </p:cNvPr>
          <p:cNvSpPr>
            <a:spLocks noGrp="1"/>
          </p:cNvSpPr>
          <p:nvPr>
            <p:ph type="title"/>
          </p:nvPr>
        </p:nvSpPr>
        <p:spPr>
          <a:xfrm>
            <a:off x="578500" y="1139566"/>
            <a:ext cx="3935962" cy="4150891"/>
          </a:xfrm>
        </p:spPr>
        <p:txBody>
          <a:bodyPr>
            <a:noAutofit/>
          </a:bodyPr>
          <a:lstStyle/>
          <a:p>
            <a:r>
              <a:rPr lang="nl-NL" sz="5400" dirty="0">
                <a:solidFill>
                  <a:schemeClr val="bg1"/>
                </a:solidFill>
              </a:rPr>
              <a:t>Esoterische bewegingen van het astrale lichaam</a:t>
            </a:r>
          </a:p>
        </p:txBody>
      </p:sp>
    </p:spTree>
    <p:extLst>
      <p:ext uri="{BB962C8B-B14F-4D97-AF65-F5344CB8AC3E}">
        <p14:creationId xmlns:p14="http://schemas.microsoft.com/office/powerpoint/2010/main" val="33455536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9C9286"/>
        </a:solidFill>
        <a:effectLst/>
      </p:bgPr>
    </p:bg>
    <p:spTree>
      <p:nvGrpSpPr>
        <p:cNvPr id="1" name=""/>
        <p:cNvGrpSpPr/>
        <p:nvPr/>
      </p:nvGrpSpPr>
      <p:grpSpPr>
        <a:xfrm>
          <a:off x="0" y="0"/>
          <a:ext cx="0" cy="0"/>
          <a:chOff x="0" y="0"/>
          <a:chExt cx="0" cy="0"/>
        </a:xfrm>
      </p:grpSpPr>
      <p:pic>
        <p:nvPicPr>
          <p:cNvPr id="13314" name="Picture 2" descr="Uitgeput. Uitgehongerd. En wat nu? In Mozambique komen reddingsacties op  gang na verwoestende orkaan">
            <a:extLst>
              <a:ext uri="{FF2B5EF4-FFF2-40B4-BE49-F238E27FC236}">
                <a16:creationId xmlns:a16="http://schemas.microsoft.com/office/drawing/2014/main" id="{DBD07C26-C188-4924-0D8E-87EECE70F7B5}"/>
              </a:ext>
            </a:extLst>
          </p:cNvPr>
          <p:cNvPicPr>
            <a:picLocks noGrp="1" noChangeAspect="1" noChangeArrowheads="1"/>
          </p:cNvPicPr>
          <p:nvPr>
            <p:ph idx="1"/>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954832" y="0"/>
            <a:ext cx="10282335" cy="6857655"/>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EEC06CCD-103E-3D52-FA2A-19B76FA25E98}"/>
              </a:ext>
            </a:extLst>
          </p:cNvPr>
          <p:cNvSpPr>
            <a:spLocks noGrp="1"/>
          </p:cNvSpPr>
          <p:nvPr>
            <p:ph type="title"/>
          </p:nvPr>
        </p:nvSpPr>
        <p:spPr>
          <a:xfrm>
            <a:off x="2722984" y="663704"/>
            <a:ext cx="7064828" cy="1325563"/>
          </a:xfrm>
        </p:spPr>
        <p:txBody>
          <a:bodyPr>
            <a:normAutofit/>
          </a:bodyPr>
          <a:lstStyle/>
          <a:p>
            <a:pPr algn="ctr"/>
            <a:r>
              <a:rPr lang="nl-NL" sz="3600" b="1" dirty="0">
                <a:solidFill>
                  <a:srgbClr val="5E2602"/>
                </a:solidFill>
                <a:latin typeface="Arial Black" panose="020B0A04020102020204" pitchFamily="34" charset="0"/>
              </a:rPr>
              <a:t>Waar moeten we het zoeken</a:t>
            </a:r>
          </a:p>
        </p:txBody>
      </p:sp>
    </p:spTree>
    <p:extLst>
      <p:ext uri="{BB962C8B-B14F-4D97-AF65-F5344CB8AC3E}">
        <p14:creationId xmlns:p14="http://schemas.microsoft.com/office/powerpoint/2010/main" val="28799047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1B120D"/>
        </a:solidFill>
        <a:effectLst/>
      </p:bgPr>
    </p:bg>
    <p:spTree>
      <p:nvGrpSpPr>
        <p:cNvPr id="1" name=""/>
        <p:cNvGrpSpPr/>
        <p:nvPr/>
      </p:nvGrpSpPr>
      <p:grpSpPr>
        <a:xfrm>
          <a:off x="0" y="0"/>
          <a:ext cx="0" cy="0"/>
          <a:chOff x="0" y="0"/>
          <a:chExt cx="0" cy="0"/>
        </a:xfrm>
      </p:grpSpPr>
      <p:pic>
        <p:nvPicPr>
          <p:cNvPr id="14338" name="Picture 2" descr="Honger en dorst naar de Woorden van de Heer – Olivebranch">
            <a:extLst>
              <a:ext uri="{FF2B5EF4-FFF2-40B4-BE49-F238E27FC236}">
                <a16:creationId xmlns:a16="http://schemas.microsoft.com/office/drawing/2014/main" id="{73C0A018-1855-8C9F-9579-5BC159B6149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378" y="102636"/>
            <a:ext cx="12169622" cy="6652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18239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1F4E79"/>
        </a:solidFill>
        <a:effectLst/>
      </p:bgPr>
    </p:bg>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F5208D2C-A93C-63CF-FD47-A3F9BD477FEB}"/>
              </a:ext>
            </a:extLst>
          </p:cNvPr>
          <p:cNvSpPr>
            <a:spLocks noGrp="1"/>
          </p:cNvSpPr>
          <p:nvPr>
            <p:ph idx="1"/>
          </p:nvPr>
        </p:nvSpPr>
        <p:spPr>
          <a:xfrm>
            <a:off x="345232" y="0"/>
            <a:ext cx="11495315" cy="6727371"/>
          </a:xfrm>
          <a:solidFill>
            <a:srgbClr val="0070C0"/>
          </a:solidFill>
        </p:spPr>
        <p:txBody>
          <a:bodyPr>
            <a:normAutofit lnSpcReduction="10000"/>
          </a:bodyPr>
          <a:lstStyle/>
          <a:p>
            <a:pPr marL="0" indent="0">
              <a:buNone/>
            </a:pPr>
            <a:br>
              <a:rPr lang="nl-NL" sz="3200" dirty="0">
                <a:solidFill>
                  <a:schemeClr val="bg1"/>
                </a:solidFill>
                <a:effectLst/>
                <a:latin typeface="Arial" panose="020B0604020202020204" pitchFamily="34" charset="0"/>
                <a:ea typeface="Calibri" panose="020F0502020204030204" pitchFamily="34" charset="0"/>
              </a:rPr>
            </a:br>
            <a:r>
              <a:rPr lang="nl-NL" sz="3200" dirty="0">
                <a:solidFill>
                  <a:schemeClr val="bg1"/>
                </a:solidFill>
                <a:effectLst/>
                <a:latin typeface="Arial" panose="020B0604020202020204" pitchFamily="34" charset="0"/>
                <a:ea typeface="Calibri" panose="020F0502020204030204" pitchFamily="34" charset="0"/>
              </a:rPr>
              <a:t>En vanuit de hemel openbaart Gods toorn zich over al het kwaad en onrecht van hen die met hun onrechtvaardigheid de waarheid geweld aandoen. Want wat een mens over God kan weten is hun bekend omdat God het aan hen kenbaar heeft gemaakt. Zijn onzichtbare eigenschappen zijn vanaf de schepping van de wereld zichtbaar in zijn werken, zijn eeuwige kracht en goddelijkheid zijn voor het verstand waarneembaar. Er is niets waardoor zij te verontschuldigen zijn, want hoewel ze God kennen, hebben ze hem niet de eer en de dank gebracht die hem toekomen. Hun overpeinzingen zijn volkomen zinloos en hun onverstandig hart is verduisterd. Terwijl ze beweren wijs te zijn, zijn ze dwaas en hebben ze de majesteit van de onvergankelijke God ingewisseld voor beelden van vergankelijke mensen, vogels, lopende en kruipende dieren. </a:t>
            </a:r>
            <a:r>
              <a:rPr lang="nl-NL" sz="3200" dirty="0">
                <a:solidFill>
                  <a:schemeClr val="bg1"/>
                </a:solidFill>
                <a:latin typeface="Arial" panose="020B0604020202020204" pitchFamily="34" charset="0"/>
                <a:ea typeface="Times New Roman" panose="02020603050405020304" pitchFamily="18" charset="0"/>
              </a:rPr>
              <a:t>Rom 1:</a:t>
            </a:r>
            <a:r>
              <a:rPr lang="nl-NL" sz="3200" dirty="0">
                <a:solidFill>
                  <a:schemeClr val="bg1"/>
                </a:solidFill>
                <a:latin typeface="Arial" panose="020B0604020202020204" pitchFamily="34" charset="0"/>
                <a:ea typeface="Calibri" panose="020F0502020204030204" pitchFamily="34" charset="0"/>
              </a:rPr>
              <a:t>18-23</a:t>
            </a:r>
            <a:endParaRPr lang="nl-NL" sz="3200" dirty="0">
              <a:solidFill>
                <a:schemeClr val="bg1"/>
              </a:solidFill>
            </a:endParaRPr>
          </a:p>
        </p:txBody>
      </p:sp>
    </p:spTree>
    <p:extLst>
      <p:ext uri="{BB962C8B-B14F-4D97-AF65-F5344CB8AC3E}">
        <p14:creationId xmlns:p14="http://schemas.microsoft.com/office/powerpoint/2010/main" val="10731383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1F4E79"/>
        </a:solidFill>
        <a:effectLst/>
      </p:bgPr>
    </p:bg>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B800AC6B-234D-AD02-9C31-95E8F88B37E0}"/>
              </a:ext>
            </a:extLst>
          </p:cNvPr>
          <p:cNvSpPr>
            <a:spLocks noGrp="1"/>
          </p:cNvSpPr>
          <p:nvPr>
            <p:ph idx="1"/>
          </p:nvPr>
        </p:nvSpPr>
        <p:spPr>
          <a:xfrm>
            <a:off x="655475" y="587828"/>
            <a:ext cx="10881049" cy="5551715"/>
          </a:xfrm>
          <a:solidFill>
            <a:srgbClr val="0070C0"/>
          </a:solidFill>
        </p:spPr>
        <p:txBody>
          <a:bodyPr/>
          <a:lstStyle/>
          <a:p>
            <a:pPr marL="0" indent="0">
              <a:buNone/>
            </a:pPr>
            <a:r>
              <a:rPr lang="nl-NL" sz="2800" dirty="0">
                <a:solidFill>
                  <a:schemeClr val="bg1"/>
                </a:solidFill>
                <a:effectLst/>
                <a:latin typeface="Arial" panose="020B0604020202020204" pitchFamily="34" charset="0"/>
                <a:ea typeface="Calibri" panose="020F0502020204030204" pitchFamily="34" charset="0"/>
              </a:rPr>
              <a:t>24-28 Daarom heeft God hen in hun lage begeerten uitgeleverd aan zedeloosheid, waarmee ze hun lichaam onteren. </a:t>
            </a:r>
            <a:br>
              <a:rPr lang="nl-NL" sz="2800" dirty="0">
                <a:solidFill>
                  <a:schemeClr val="bg1"/>
                </a:solidFill>
                <a:effectLst/>
                <a:latin typeface="Arial" panose="020B0604020202020204" pitchFamily="34" charset="0"/>
                <a:ea typeface="Calibri" panose="020F0502020204030204" pitchFamily="34" charset="0"/>
              </a:rPr>
            </a:br>
            <a:r>
              <a:rPr lang="nl-NL" sz="2800" dirty="0">
                <a:solidFill>
                  <a:schemeClr val="bg1"/>
                </a:solidFill>
                <a:effectLst/>
                <a:latin typeface="Arial" panose="020B0604020202020204" pitchFamily="34" charset="0"/>
                <a:ea typeface="Calibri" panose="020F0502020204030204" pitchFamily="34" charset="0"/>
              </a:rPr>
              <a:t>Ze hebben de waarheid over God ingewisseld voor de leugen; ze vereren en aanbidden het geschapene in plaats van de schepper, die moet worden geprezen tot in eeuwigheid. Amen. </a:t>
            </a:r>
            <a:br>
              <a:rPr lang="nl-NL" sz="2800" dirty="0">
                <a:solidFill>
                  <a:schemeClr val="bg1"/>
                </a:solidFill>
                <a:effectLst/>
                <a:latin typeface="Arial" panose="020B0604020202020204" pitchFamily="34" charset="0"/>
                <a:ea typeface="Calibri" panose="020F0502020204030204" pitchFamily="34" charset="0"/>
              </a:rPr>
            </a:br>
            <a:r>
              <a:rPr lang="nl-NL" sz="2800" dirty="0">
                <a:solidFill>
                  <a:schemeClr val="bg1"/>
                </a:solidFill>
                <a:effectLst/>
                <a:latin typeface="Arial" panose="020B0604020202020204" pitchFamily="34" charset="0"/>
                <a:ea typeface="Calibri" panose="020F0502020204030204" pitchFamily="34" charset="0"/>
              </a:rPr>
              <a:t>Daarom heeft God hen uitgeleverd aan onterende verlangens. </a:t>
            </a:r>
            <a:br>
              <a:rPr lang="nl-NL" sz="2800" dirty="0">
                <a:solidFill>
                  <a:schemeClr val="bg1"/>
                </a:solidFill>
                <a:effectLst/>
                <a:latin typeface="Arial" panose="020B0604020202020204" pitchFamily="34" charset="0"/>
                <a:ea typeface="Calibri" panose="020F0502020204030204" pitchFamily="34" charset="0"/>
              </a:rPr>
            </a:br>
            <a:r>
              <a:rPr lang="nl-NL" sz="2800" dirty="0">
                <a:solidFill>
                  <a:schemeClr val="bg1"/>
                </a:solidFill>
                <a:effectLst/>
                <a:latin typeface="Arial" panose="020B0604020202020204" pitchFamily="34" charset="0"/>
                <a:ea typeface="Calibri" panose="020F0502020204030204" pitchFamily="34" charset="0"/>
              </a:rPr>
              <a:t>De vrouwen hebben de natuurlijke omgang verruild voor de tegennatuurlijke, en ook de mannen hebben de natuurlijke omgang met vrouwen losgelaten en zijn in hartstocht voor elkaar ontbrand. Mannen plegen ontucht met mannen; zo worden ze ervoor gestraft dat ze van God zijn afgedwaald. </a:t>
            </a:r>
            <a:br>
              <a:rPr lang="nl-NL" sz="2800" dirty="0">
                <a:solidFill>
                  <a:schemeClr val="bg1"/>
                </a:solidFill>
                <a:effectLst/>
                <a:latin typeface="Arial" panose="020B0604020202020204" pitchFamily="34" charset="0"/>
                <a:ea typeface="Calibri" panose="020F0502020204030204" pitchFamily="34" charset="0"/>
              </a:rPr>
            </a:br>
            <a:r>
              <a:rPr lang="nl-NL" sz="2800" dirty="0">
                <a:solidFill>
                  <a:schemeClr val="bg1"/>
                </a:solidFill>
                <a:effectLst/>
                <a:latin typeface="Arial" panose="020B0604020202020204" pitchFamily="34" charset="0"/>
                <a:ea typeface="Calibri" panose="020F0502020204030204" pitchFamily="34" charset="0"/>
              </a:rPr>
              <a:t>Omdat ze het beneden hun waardigheid achtten God te erkennen, heeft God hen overgeleverd aan hun eigen onbetrouwbaarheid en doen ze wat verwerpelijk is.</a:t>
            </a:r>
            <a:endParaRPr lang="nl-NL" dirty="0">
              <a:solidFill>
                <a:schemeClr val="bg1"/>
              </a:solidFill>
            </a:endParaRPr>
          </a:p>
        </p:txBody>
      </p:sp>
    </p:spTree>
    <p:extLst>
      <p:ext uri="{BB962C8B-B14F-4D97-AF65-F5344CB8AC3E}">
        <p14:creationId xmlns:p14="http://schemas.microsoft.com/office/powerpoint/2010/main" val="4309145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4C2C5"/>
        </a:solidFill>
        <a:effectLst/>
      </p:bgPr>
    </p:bg>
    <p:spTree>
      <p:nvGrpSpPr>
        <p:cNvPr id="1" name=""/>
        <p:cNvGrpSpPr/>
        <p:nvPr/>
      </p:nvGrpSpPr>
      <p:grpSpPr>
        <a:xfrm>
          <a:off x="0" y="0"/>
          <a:ext cx="0" cy="0"/>
          <a:chOff x="0" y="0"/>
          <a:chExt cx="0" cy="0"/>
        </a:xfrm>
      </p:grpSpPr>
      <p:pic>
        <p:nvPicPr>
          <p:cNvPr id="15362" name="Picture 2" descr="Dikste man ter wereld heeft nog één grote droom. Zo wil hij die doen  uitkomen | Bizar | hln.be">
            <a:extLst>
              <a:ext uri="{FF2B5EF4-FFF2-40B4-BE49-F238E27FC236}">
                <a16:creationId xmlns:a16="http://schemas.microsoft.com/office/drawing/2014/main" id="{25B0C6B3-2D95-50B5-EBC9-150584DB384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30255" y="1"/>
            <a:ext cx="10410902"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19626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DFBA6A"/>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0D8184-8D42-763A-E996-39109BC86448}"/>
              </a:ext>
            </a:extLst>
          </p:cNvPr>
          <p:cNvSpPr>
            <a:spLocks noGrp="1"/>
          </p:cNvSpPr>
          <p:nvPr>
            <p:ph type="title"/>
          </p:nvPr>
        </p:nvSpPr>
        <p:spPr>
          <a:xfrm>
            <a:off x="838199" y="365125"/>
            <a:ext cx="7792617" cy="1325563"/>
          </a:xfrm>
        </p:spPr>
        <p:txBody>
          <a:bodyPr>
            <a:noAutofit/>
          </a:bodyPr>
          <a:lstStyle/>
          <a:p>
            <a:r>
              <a:rPr lang="nl-NL" sz="6600" dirty="0">
                <a:latin typeface="Arial Black" panose="020B0A04020102020204" pitchFamily="34" charset="0"/>
              </a:rPr>
              <a:t>Verslaving aan…</a:t>
            </a:r>
          </a:p>
        </p:txBody>
      </p:sp>
      <p:pic>
        <p:nvPicPr>
          <p:cNvPr id="16386" name="Picture 2" descr="Wat is verslaving? - DRUGSinfo.nl">
            <a:extLst>
              <a:ext uri="{FF2B5EF4-FFF2-40B4-BE49-F238E27FC236}">
                <a16:creationId xmlns:a16="http://schemas.microsoft.com/office/drawing/2014/main" id="{E375B62A-EC43-509B-8EB1-48BB5E715B6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5" y="2799185"/>
            <a:ext cx="12215857" cy="40588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19072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Advocaten Trump pleiten schuldig in zaken rond verkiezingsmanipulatie en  fraude - Advocatie">
            <a:extLst>
              <a:ext uri="{FF2B5EF4-FFF2-40B4-BE49-F238E27FC236}">
                <a16:creationId xmlns:a16="http://schemas.microsoft.com/office/drawing/2014/main" id="{C054C39C-6391-DACF-D5A7-CD44BE4FEE7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037438"/>
            <a:ext cx="12201742" cy="5820562"/>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3198FAA8-7A17-E13F-92EC-C11768AB1174}"/>
              </a:ext>
            </a:extLst>
          </p:cNvPr>
          <p:cNvSpPr>
            <a:spLocks noGrp="1"/>
          </p:cNvSpPr>
          <p:nvPr>
            <p:ph type="title"/>
          </p:nvPr>
        </p:nvSpPr>
        <p:spPr>
          <a:xfrm>
            <a:off x="1422982" y="0"/>
            <a:ext cx="9346035" cy="1325563"/>
          </a:xfrm>
        </p:spPr>
        <p:txBody>
          <a:bodyPr>
            <a:normAutofit/>
          </a:bodyPr>
          <a:lstStyle/>
          <a:p>
            <a:r>
              <a:rPr lang="nl-NL" sz="7200" b="1" dirty="0">
                <a:latin typeface="Bradley Hand ITC" panose="03070402050302030203" pitchFamily="66" charset="0"/>
              </a:rPr>
              <a:t>Bedrieglijke weegschaal</a:t>
            </a:r>
          </a:p>
        </p:txBody>
      </p:sp>
    </p:spTree>
    <p:extLst>
      <p:ext uri="{BB962C8B-B14F-4D97-AF65-F5344CB8AC3E}">
        <p14:creationId xmlns:p14="http://schemas.microsoft.com/office/powerpoint/2010/main" val="31426157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1F4E79"/>
        </a:solidFill>
        <a:effectLst/>
      </p:bgPr>
    </p:bg>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284F47FD-25B7-1BC6-082C-348FA02C6543}"/>
              </a:ext>
            </a:extLst>
          </p:cNvPr>
          <p:cNvSpPr>
            <a:spLocks noGrp="1"/>
          </p:cNvSpPr>
          <p:nvPr>
            <p:ph idx="1"/>
          </p:nvPr>
        </p:nvSpPr>
        <p:spPr>
          <a:xfrm>
            <a:off x="297024" y="0"/>
            <a:ext cx="11597951" cy="6858000"/>
          </a:xfrm>
          <a:solidFill>
            <a:srgbClr val="0070C0"/>
          </a:solidFill>
        </p:spPr>
        <p:txBody>
          <a:bodyPr>
            <a:normAutofit fontScale="92500" lnSpcReduction="10000"/>
          </a:bodyPr>
          <a:lstStyle/>
          <a:p>
            <a:pPr marL="0" indent="0">
              <a:lnSpc>
                <a:spcPct val="115000"/>
              </a:lnSpc>
              <a:spcAft>
                <a:spcPts val="1000"/>
              </a:spcAft>
              <a:buNone/>
            </a:pPr>
            <a:br>
              <a:rPr lang="nl-NL" sz="3000" dirty="0">
                <a:solidFill>
                  <a:schemeClr val="bg1"/>
                </a:solidFill>
                <a:effectLst/>
                <a:latin typeface="Arial" panose="020B0604020202020204" pitchFamily="34" charset="0"/>
                <a:ea typeface="Calibri" panose="020F0502020204030204" pitchFamily="34" charset="0"/>
                <a:cs typeface="Arial" panose="020B0604020202020204" pitchFamily="34" charset="0"/>
              </a:rPr>
            </a:br>
            <a:r>
              <a:rPr lang="nl-NL" sz="3000" dirty="0">
                <a:solidFill>
                  <a:schemeClr val="bg1"/>
                </a:solidFill>
                <a:effectLst/>
                <a:latin typeface="Arial" panose="020B0604020202020204" pitchFamily="34" charset="0"/>
                <a:ea typeface="Calibri" panose="020F0502020204030204" pitchFamily="34" charset="0"/>
                <a:cs typeface="Arial" panose="020B0604020202020204" pitchFamily="34" charset="0"/>
              </a:rPr>
              <a:t>Ik ben de ware wijnstok en mijn Vader is de wijnbouwer. Iedere rank aan mij die geen vrucht draagt snijdt hij weg, en iedere rank die wel vrucht draagt snoeit hij bij, opdat hij meer vruchten draagt. Jullie zijn al rein door alles wat ik tegen jullie gezegd heb. Blijf in mij, dan blijf ik in jullie. Een rank die niet aan de wijnstok blijft, kan uit zichzelf geen vrucht dragen. </a:t>
            </a:r>
            <a:r>
              <a:rPr lang="nl-NL" sz="3000" u="sng" dirty="0">
                <a:solidFill>
                  <a:schemeClr val="bg1"/>
                </a:solidFill>
                <a:effectLst/>
                <a:latin typeface="Arial" panose="020B0604020202020204" pitchFamily="34" charset="0"/>
                <a:ea typeface="Calibri" panose="020F0502020204030204" pitchFamily="34" charset="0"/>
                <a:cs typeface="Arial" panose="020B0604020202020204" pitchFamily="34" charset="0"/>
              </a:rPr>
              <a:t>Zo kunnen jullie geen vrucht dragen als jullie niet in mij blijven. </a:t>
            </a:r>
            <a:r>
              <a:rPr lang="nl-NL" sz="3000" dirty="0">
                <a:solidFill>
                  <a:schemeClr val="bg1"/>
                </a:solidFill>
                <a:effectLst/>
                <a:latin typeface="Arial" panose="020B0604020202020204" pitchFamily="34" charset="0"/>
                <a:ea typeface="Calibri" panose="020F0502020204030204" pitchFamily="34" charset="0"/>
                <a:cs typeface="Arial" panose="020B0604020202020204" pitchFamily="34" charset="0"/>
              </a:rPr>
              <a:t> Ik ben de wijnstok en jullie zijn de ranken. Als iemand in mij blijft en ik in hem, zal hij veel vrucht dragen. Maar zonder mij kun je niets doen.  Wie niet in mij blijft wordt weggegooid als een wijnrank en verdort; hij wordt met andere ranken verzameld, in het vuur gegooid en verbrand.  Als jullie in mij blijven en mijn woorden in jullie, kun je vragen wat je wilt en het zal gebeuren. 8De grootheid van mijn Vader zal zichtbaar worden wanneer jullie veel vrucht dragen en mijn leerlingen zijn.</a:t>
            </a:r>
            <a:r>
              <a:rPr lang="nl-NL" sz="3000" dirty="0">
                <a:solidFill>
                  <a:schemeClr val="bg1"/>
                </a:solidFill>
                <a:latin typeface="Arial" panose="020B0604020202020204" pitchFamily="34" charset="0"/>
                <a:ea typeface="Calibri" panose="020F0502020204030204" pitchFamily="34" charset="0"/>
                <a:cs typeface="Arial" panose="020B0604020202020204" pitchFamily="34" charset="0"/>
              </a:rPr>
              <a:t> </a:t>
            </a:r>
            <a:br>
              <a:rPr lang="nl-NL" sz="3000" dirty="0">
                <a:solidFill>
                  <a:schemeClr val="bg1"/>
                </a:solidFill>
                <a:latin typeface="Arial" panose="020B0604020202020204" pitchFamily="34" charset="0"/>
                <a:ea typeface="Calibri" panose="020F0502020204030204" pitchFamily="34" charset="0"/>
                <a:cs typeface="Arial" panose="020B0604020202020204" pitchFamily="34" charset="0"/>
              </a:rPr>
            </a:br>
            <a:r>
              <a:rPr lang="nl-NL" sz="1900" dirty="0">
                <a:solidFill>
                  <a:schemeClr val="bg1"/>
                </a:solidFill>
                <a:latin typeface="Arial" panose="020B0604020202020204" pitchFamily="34" charset="0"/>
                <a:ea typeface="Calibri" panose="020F0502020204030204" pitchFamily="34" charset="0"/>
                <a:cs typeface="Arial" panose="020B0604020202020204" pitchFamily="34" charset="0"/>
              </a:rPr>
              <a:t>Johannes 15:1-8  </a:t>
            </a:r>
            <a:endParaRPr lang="nl-NL" sz="19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endParaRPr lang="nl-NL"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143262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1F4E79"/>
        </a:solidFill>
        <a:effectLst/>
      </p:bgPr>
    </p:bg>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14B3B17E-7CB1-A960-BC24-A2EF68595EA4}"/>
              </a:ext>
            </a:extLst>
          </p:cNvPr>
          <p:cNvSpPr>
            <a:spLocks noGrp="1"/>
          </p:cNvSpPr>
          <p:nvPr>
            <p:ph idx="1"/>
          </p:nvPr>
        </p:nvSpPr>
        <p:spPr>
          <a:xfrm>
            <a:off x="838200" y="371474"/>
            <a:ext cx="10515600" cy="6086475"/>
          </a:xfrm>
        </p:spPr>
        <p:txBody>
          <a:bodyPr>
            <a:normAutofit lnSpcReduction="10000"/>
          </a:bodyPr>
          <a:lstStyle/>
          <a:p>
            <a:pPr marL="0" indent="0" algn="l">
              <a:buNone/>
            </a:pPr>
            <a:r>
              <a:rPr lang="nl-NL" sz="3600" b="1" i="0" dirty="0">
                <a:solidFill>
                  <a:schemeClr val="bg1"/>
                </a:solidFill>
                <a:effectLst/>
                <a:latin typeface="Inter"/>
              </a:rPr>
              <a:t>Visioen van de verwoesting van Israël: Amos 9</a:t>
            </a:r>
          </a:p>
          <a:p>
            <a:pPr algn="l"/>
            <a:r>
              <a:rPr lang="nl-NL" b="0" i="0" dirty="0">
                <a:solidFill>
                  <a:schemeClr val="bg1"/>
                </a:solidFill>
                <a:effectLst/>
                <a:latin typeface="Inter"/>
              </a:rPr>
              <a:t>1Ik zag de Heere staan bij het altaar, en Hij zei: Sla tegen het kapiteel, zodat de drempels beven, en breek ze stuk op het hoofd van hen allen. En wie van hen overblijft, dood Ik met het zwaard.  Niemand van hen die vluchten, zal ontvluchten, en niemand van hen die ontkomen, zal gered worden. </a:t>
            </a:r>
          </a:p>
          <a:p>
            <a:pPr algn="l"/>
            <a:r>
              <a:rPr lang="nl-NL" b="0" i="0" dirty="0">
                <a:solidFill>
                  <a:schemeClr val="bg1"/>
                </a:solidFill>
                <a:effectLst/>
                <a:latin typeface="Inter"/>
              </a:rPr>
              <a:t>2 Al drongen zij door tot in de hel, Mijn hand zou hen vandaar weghalen; en al stegen zij naar de hemel op, Ik zou hen vandaar doen neerdalen. </a:t>
            </a:r>
          </a:p>
          <a:p>
            <a:pPr algn="l"/>
            <a:r>
              <a:rPr lang="nl-NL" b="0" i="0" dirty="0">
                <a:solidFill>
                  <a:schemeClr val="bg1"/>
                </a:solidFill>
                <a:effectLst/>
                <a:latin typeface="Inter"/>
              </a:rPr>
              <a:t>3Al verscholen zij zich op de top van de </a:t>
            </a:r>
            <a:r>
              <a:rPr lang="nl-NL" b="0" i="0" dirty="0" err="1">
                <a:solidFill>
                  <a:schemeClr val="bg1"/>
                </a:solidFill>
                <a:effectLst/>
                <a:latin typeface="Inter"/>
              </a:rPr>
              <a:t>Karmel</a:t>
            </a:r>
            <a:r>
              <a:rPr lang="nl-NL" b="0" i="0" dirty="0">
                <a:solidFill>
                  <a:schemeClr val="bg1"/>
                </a:solidFill>
                <a:effectLst/>
                <a:latin typeface="Inter"/>
              </a:rPr>
              <a:t>, Ik zou hen opsporen om hen daar weg te halen; en al verborgen zij zich van voor Mijn ogen op de zeebodem, daar zou Ik een slang opdracht geven hen te bijten.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l-NL" sz="2800" b="0" i="0" u="none" strike="noStrike" kern="1200" cap="none" spc="0" normalizeH="0" baseline="0" noProof="0" dirty="0">
                <a:ln>
                  <a:noFill/>
                </a:ln>
                <a:solidFill>
                  <a:schemeClr val="bg1"/>
                </a:solidFill>
                <a:effectLst/>
                <a:uLnTx/>
                <a:uFillTx/>
                <a:latin typeface="Inter"/>
                <a:ea typeface="+mn-ea"/>
                <a:cs typeface="+mn-cs"/>
              </a:rPr>
              <a:t>4Al gingen zij voor hun vijanden uit in gevangenschap, daar zou Ik het zwaard opdracht geven hen te doden. Ik zal Mijn ogen op hen richten ten kwade en niet ten goede.</a:t>
            </a:r>
          </a:p>
          <a:p>
            <a:endParaRPr lang="nl-NL" dirty="0"/>
          </a:p>
        </p:txBody>
      </p:sp>
    </p:spTree>
    <p:extLst>
      <p:ext uri="{BB962C8B-B14F-4D97-AF65-F5344CB8AC3E}">
        <p14:creationId xmlns:p14="http://schemas.microsoft.com/office/powerpoint/2010/main" val="23899637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1F4E79"/>
        </a:solidFill>
        <a:effectLst/>
      </p:bgPr>
    </p:bg>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0A0BC6D8-ACD5-9040-A1EC-F028ECCFADC7}"/>
              </a:ext>
            </a:extLst>
          </p:cNvPr>
          <p:cNvSpPr>
            <a:spLocks noGrp="1"/>
          </p:cNvSpPr>
          <p:nvPr>
            <p:ph idx="1"/>
          </p:nvPr>
        </p:nvSpPr>
        <p:spPr>
          <a:xfrm>
            <a:off x="838200" y="390525"/>
            <a:ext cx="10515600" cy="5786438"/>
          </a:xfrm>
        </p:spPr>
        <p:txBody>
          <a:bodyPr>
            <a:normAutofit/>
          </a:bodyPr>
          <a:lstStyle/>
          <a:p>
            <a:pPr algn="l"/>
            <a:r>
              <a:rPr lang="nl-NL" b="0" i="0" dirty="0">
                <a:solidFill>
                  <a:schemeClr val="bg1"/>
                </a:solidFill>
                <a:effectLst/>
                <a:latin typeface="Inter"/>
              </a:rPr>
              <a:t>5De Heere, de </a:t>
            </a:r>
            <a:r>
              <a:rPr lang="nl-NL" b="0" i="0" cap="small" dirty="0">
                <a:solidFill>
                  <a:schemeClr val="bg1"/>
                </a:solidFill>
                <a:effectLst/>
                <a:latin typeface="Inter"/>
              </a:rPr>
              <a:t>HEERE</a:t>
            </a:r>
            <a:r>
              <a:rPr lang="nl-NL" b="0" i="0" dirty="0">
                <a:solidFill>
                  <a:schemeClr val="bg1"/>
                </a:solidFill>
                <a:effectLst/>
                <a:latin typeface="Inter"/>
              </a:rPr>
              <a:t> van de legermachten, Die het land aanraakt, zodat het wegsmelt en al zijn inwoners rouw bedrijven, omdat het in zijn geheel stijgen zal als de Nijl, en wegzinken als de rivier van Egypte;</a:t>
            </a:r>
          </a:p>
          <a:p>
            <a:pPr algn="l"/>
            <a:r>
              <a:rPr lang="nl-NL" b="0" i="0" dirty="0">
                <a:solidFill>
                  <a:schemeClr val="bg1"/>
                </a:solidFill>
                <a:effectLst/>
                <a:latin typeface="Inter"/>
              </a:rPr>
              <a:t>6Hij, Die Zijn opperzalen in de hemel bouwde en Zijn gewelf op de aarde grondvestte, Hij, Die het water van de zee riep en uitgoot over het aardoppervlak: </a:t>
            </a:r>
            <a:r>
              <a:rPr lang="nl-NL" b="0" i="0" cap="small" dirty="0">
                <a:solidFill>
                  <a:schemeClr val="bg1"/>
                </a:solidFill>
                <a:effectLst/>
                <a:latin typeface="Inter"/>
              </a:rPr>
              <a:t>HEERE</a:t>
            </a:r>
            <a:r>
              <a:rPr lang="nl-NL" b="0" i="0" dirty="0">
                <a:solidFill>
                  <a:schemeClr val="bg1"/>
                </a:solidFill>
                <a:effectLst/>
                <a:latin typeface="Inter"/>
              </a:rPr>
              <a:t> is Zijn Naam.</a:t>
            </a:r>
          </a:p>
          <a:p>
            <a:pPr algn="l"/>
            <a:r>
              <a:rPr lang="nl-NL" b="0" i="0" dirty="0">
                <a:solidFill>
                  <a:schemeClr val="bg1"/>
                </a:solidFill>
                <a:effectLst/>
                <a:latin typeface="Inter"/>
              </a:rPr>
              <a:t>7Bent U niet als de </a:t>
            </a:r>
            <a:r>
              <a:rPr lang="nl-NL" b="0" i="0" dirty="0" err="1">
                <a:solidFill>
                  <a:schemeClr val="bg1"/>
                </a:solidFill>
                <a:effectLst/>
                <a:latin typeface="Inter"/>
              </a:rPr>
              <a:t>Cusjieten</a:t>
            </a:r>
            <a:r>
              <a:rPr lang="nl-NL" b="0" i="0" dirty="0">
                <a:solidFill>
                  <a:schemeClr val="bg1"/>
                </a:solidFill>
                <a:effectLst/>
                <a:latin typeface="Inter"/>
              </a:rPr>
              <a:t> voor Mij, Israëlieten? spreekt de </a:t>
            </a:r>
            <a:r>
              <a:rPr lang="nl-NL" b="0" i="0" cap="small" dirty="0">
                <a:solidFill>
                  <a:schemeClr val="bg1"/>
                </a:solidFill>
                <a:effectLst/>
                <a:latin typeface="Inter"/>
              </a:rPr>
              <a:t>HEERE</a:t>
            </a:r>
            <a:r>
              <a:rPr lang="nl-NL" b="0" i="0" dirty="0">
                <a:solidFill>
                  <a:schemeClr val="bg1"/>
                </a:solidFill>
                <a:effectLst/>
                <a:latin typeface="Inter"/>
              </a:rPr>
              <a:t>. Heb Ik Israël niet weggeleid uit het land Egypte, de Filistijnen uit </a:t>
            </a:r>
            <a:r>
              <a:rPr lang="nl-NL" b="0" i="0" dirty="0" err="1">
                <a:solidFill>
                  <a:schemeClr val="bg1"/>
                </a:solidFill>
                <a:effectLst/>
                <a:latin typeface="Inter"/>
              </a:rPr>
              <a:t>Kaftor</a:t>
            </a:r>
            <a:r>
              <a:rPr lang="nl-NL" b="0" i="0" dirty="0">
                <a:solidFill>
                  <a:schemeClr val="bg1"/>
                </a:solidFill>
                <a:effectLst/>
                <a:latin typeface="Inter"/>
              </a:rPr>
              <a:t> en de Syriërs uit Kir?</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l-NL" sz="2800" b="0" i="0" u="none" strike="noStrike" kern="1200" cap="none" spc="0" normalizeH="0" baseline="0" noProof="0" dirty="0">
                <a:ln>
                  <a:noFill/>
                </a:ln>
                <a:solidFill>
                  <a:schemeClr val="bg1"/>
                </a:solidFill>
                <a:effectLst/>
                <a:uLnTx/>
                <a:uFillTx/>
                <a:latin typeface="Inter"/>
                <a:ea typeface="+mn-ea"/>
                <a:cs typeface="+mn-cs"/>
              </a:rPr>
              <a:t>8Zie, de ogen van de Heere </a:t>
            </a:r>
            <a:r>
              <a:rPr kumimoji="0" lang="nl-NL" sz="2800" b="0" i="0" u="none" strike="noStrike" kern="1200" cap="small" spc="0" normalizeH="0" baseline="0" noProof="0" dirty="0" err="1">
                <a:ln>
                  <a:noFill/>
                </a:ln>
                <a:solidFill>
                  <a:schemeClr val="bg1"/>
                </a:solidFill>
                <a:effectLst/>
                <a:uLnTx/>
                <a:uFillTx/>
                <a:latin typeface="Inter"/>
                <a:ea typeface="+mn-ea"/>
                <a:cs typeface="+mn-cs"/>
              </a:rPr>
              <a:t>HEERE</a:t>
            </a:r>
            <a:r>
              <a:rPr kumimoji="0" lang="nl-NL" sz="2800" b="0" i="0" u="none" strike="noStrike" kern="1200" cap="small" spc="0" normalizeH="0" baseline="0" noProof="0" dirty="0">
                <a:ln>
                  <a:noFill/>
                </a:ln>
                <a:solidFill>
                  <a:schemeClr val="bg1"/>
                </a:solidFill>
                <a:effectLst/>
                <a:uLnTx/>
                <a:uFillTx/>
                <a:latin typeface="Inter"/>
                <a:ea typeface="+mn-ea"/>
                <a:cs typeface="+mn-cs"/>
              </a:rPr>
              <a:t> </a:t>
            </a:r>
            <a:r>
              <a:rPr kumimoji="0" lang="nl-NL" sz="2800" b="0" i="0" u="none" strike="noStrike" kern="1200" cap="none" spc="0" normalizeH="0" baseline="0" noProof="0" dirty="0">
                <a:ln>
                  <a:noFill/>
                </a:ln>
                <a:solidFill>
                  <a:schemeClr val="bg1"/>
                </a:solidFill>
                <a:effectLst/>
                <a:uLnTx/>
                <a:uFillTx/>
                <a:latin typeface="Inter"/>
                <a:ea typeface="+mn-ea"/>
                <a:cs typeface="+mn-cs"/>
              </a:rPr>
              <a:t>zijn </a:t>
            </a:r>
            <a:r>
              <a:rPr kumimoji="0" lang="nl-NL" sz="2800" b="0" i="1" u="none" strike="noStrike" kern="1200" cap="none" spc="0" normalizeH="0" baseline="0" noProof="0" dirty="0">
                <a:ln>
                  <a:noFill/>
                </a:ln>
                <a:solidFill>
                  <a:schemeClr val="bg1"/>
                </a:solidFill>
                <a:effectLst/>
                <a:uLnTx/>
                <a:uFillTx/>
                <a:latin typeface="Inter"/>
                <a:ea typeface="+mn-ea"/>
                <a:cs typeface="+mn-cs"/>
              </a:rPr>
              <a:t>gericht</a:t>
            </a:r>
            <a:r>
              <a:rPr kumimoji="0" lang="nl-NL" sz="2800" b="0" i="0" u="none" strike="noStrike" kern="1200" cap="none" spc="0" normalizeH="0" baseline="0" noProof="0" dirty="0">
                <a:ln>
                  <a:noFill/>
                </a:ln>
                <a:solidFill>
                  <a:schemeClr val="bg1"/>
                </a:solidFill>
                <a:effectLst/>
                <a:uLnTx/>
                <a:uFillTx/>
                <a:latin typeface="Inter"/>
                <a:ea typeface="+mn-ea"/>
                <a:cs typeface="+mn-cs"/>
              </a:rPr>
              <a:t> op dit zondige koninkrijk. Ik zal het wegvagen van de aardbodem. Evenwel zal Ik het huis van Jakob niet geheel wegvagen, spreekt de </a:t>
            </a:r>
            <a:r>
              <a:rPr kumimoji="0" lang="nl-NL" sz="2800" b="0" i="0" u="none" strike="noStrike" kern="1200" cap="small" spc="0" normalizeH="0" baseline="0" noProof="0" dirty="0">
                <a:ln>
                  <a:noFill/>
                </a:ln>
                <a:solidFill>
                  <a:schemeClr val="bg1"/>
                </a:solidFill>
                <a:effectLst/>
                <a:uLnTx/>
                <a:uFillTx/>
                <a:latin typeface="Inter"/>
                <a:ea typeface="+mn-ea"/>
                <a:cs typeface="+mn-cs"/>
              </a:rPr>
              <a:t>HEERE</a:t>
            </a:r>
            <a:r>
              <a:rPr kumimoji="0" lang="nl-NL" sz="2800" b="0" i="0" u="none" strike="noStrike" kern="1200" cap="none" spc="0" normalizeH="0" baseline="0" noProof="0" dirty="0">
                <a:ln>
                  <a:noFill/>
                </a:ln>
                <a:solidFill>
                  <a:schemeClr val="bg1"/>
                </a:solidFill>
                <a:effectLst/>
                <a:uLnTx/>
                <a:uFillTx/>
                <a:latin typeface="Inter"/>
                <a:ea typeface="+mn-ea"/>
                <a:cs typeface="+mn-cs"/>
              </a:rPr>
              <a:t>.</a:t>
            </a:r>
          </a:p>
          <a:p>
            <a:pPr algn="l"/>
            <a:endParaRPr lang="nl-NL" b="0" i="0" dirty="0">
              <a:solidFill>
                <a:srgbClr val="121212"/>
              </a:solidFill>
              <a:effectLst/>
              <a:latin typeface="Inter"/>
            </a:endParaRPr>
          </a:p>
          <a:p>
            <a:pPr algn="l"/>
            <a:endParaRPr lang="nl-NL" b="0" i="0" dirty="0">
              <a:solidFill>
                <a:srgbClr val="121212"/>
              </a:solidFill>
              <a:effectLst/>
              <a:latin typeface="Inter"/>
            </a:endParaRPr>
          </a:p>
          <a:p>
            <a:pPr algn="l"/>
            <a:endParaRPr lang="nl-NL" b="0" i="0" dirty="0">
              <a:solidFill>
                <a:srgbClr val="121212"/>
              </a:solidFill>
              <a:effectLst/>
              <a:latin typeface="Inter"/>
            </a:endParaRPr>
          </a:p>
          <a:p>
            <a:endParaRPr lang="nl-NL" dirty="0"/>
          </a:p>
        </p:txBody>
      </p:sp>
    </p:spTree>
    <p:extLst>
      <p:ext uri="{BB962C8B-B14F-4D97-AF65-F5344CB8AC3E}">
        <p14:creationId xmlns:p14="http://schemas.microsoft.com/office/powerpoint/2010/main" val="18304568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1F4E79"/>
        </a:solidFill>
        <a:effectLst/>
      </p:bgPr>
    </p:bg>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94C84BAF-05BF-875D-89A9-D39FB83A8D54}"/>
              </a:ext>
            </a:extLst>
          </p:cNvPr>
          <p:cNvSpPr>
            <a:spLocks noGrp="1"/>
          </p:cNvSpPr>
          <p:nvPr>
            <p:ph idx="1"/>
          </p:nvPr>
        </p:nvSpPr>
        <p:spPr>
          <a:xfrm>
            <a:off x="940837" y="724872"/>
            <a:ext cx="10515600" cy="5862638"/>
          </a:xfrm>
        </p:spPr>
        <p:txBody>
          <a:bodyPr>
            <a:normAutofit lnSpcReduction="10000"/>
          </a:bodyPr>
          <a:lstStyle/>
          <a:p>
            <a:pPr algn="l"/>
            <a:r>
              <a:rPr lang="nl-NL" b="0" i="0" dirty="0">
                <a:solidFill>
                  <a:schemeClr val="bg1"/>
                </a:solidFill>
                <a:effectLst/>
                <a:latin typeface="Inter"/>
              </a:rPr>
              <a:t>9Want, zie, Ik geef opdracht, en Ik zal het huis van Israël onder alle volken schudden, zoals met een zeef geschud wordt; geen steentje zal op de grond vallen.</a:t>
            </a:r>
          </a:p>
          <a:p>
            <a:pPr algn="l"/>
            <a:r>
              <a:rPr lang="nl-NL" b="0" i="0" dirty="0">
                <a:solidFill>
                  <a:schemeClr val="bg1"/>
                </a:solidFill>
                <a:effectLst/>
                <a:latin typeface="Inter"/>
              </a:rPr>
              <a:t>10Door het zwaard zullen sterven alle zondaars van Mijn volk, die zeggen: Het kwaad zal niet naderen en ons niet tegemoet treden.</a:t>
            </a:r>
          </a:p>
          <a:p>
            <a:pPr algn="l"/>
            <a:r>
              <a:rPr lang="nl-NL" b="0" i="0" dirty="0">
                <a:solidFill>
                  <a:schemeClr val="bg1"/>
                </a:solidFill>
                <a:effectLst/>
                <a:latin typeface="Inter"/>
              </a:rPr>
              <a:t>11 Op die dag zal Ik oprichten de vervallen hut van David. Zijn scheuren zal Ik dichtmaken, en wat aan hem is afgebroken, zal Ik oprichten, Ik zal hem opbouwen als </a:t>
            </a:r>
            <a:r>
              <a:rPr lang="nl-NL" b="0" i="1" u="none" strike="noStrike" dirty="0">
                <a:solidFill>
                  <a:schemeClr val="bg1"/>
                </a:solidFill>
                <a:effectLst/>
                <a:latin typeface="Inter"/>
              </a:rPr>
              <a:t>in</a:t>
            </a:r>
            <a:r>
              <a:rPr lang="nl-NL" b="0" i="0" dirty="0">
                <a:solidFill>
                  <a:schemeClr val="bg1"/>
                </a:solidFill>
                <a:effectLst/>
                <a:latin typeface="Inter"/>
              </a:rPr>
              <a:t> de dagen van oude tijden af;</a:t>
            </a:r>
          </a:p>
          <a:p>
            <a:pPr algn="l"/>
            <a:r>
              <a:rPr lang="nl-NL" b="0" i="0" dirty="0">
                <a:solidFill>
                  <a:schemeClr val="bg1"/>
                </a:solidFill>
                <a:effectLst/>
                <a:latin typeface="Inter"/>
              </a:rPr>
              <a:t>12zodat zij de rest van Edom in bezit zullen nemen, en alle heidenvolken waarover Mijn Naam is uitgeroepen, spreekt de </a:t>
            </a:r>
            <a:r>
              <a:rPr lang="nl-NL" b="0" i="0" cap="small" dirty="0">
                <a:solidFill>
                  <a:schemeClr val="bg1"/>
                </a:solidFill>
                <a:effectLst/>
                <a:latin typeface="Inter"/>
              </a:rPr>
              <a:t>HEERE</a:t>
            </a:r>
            <a:r>
              <a:rPr lang="nl-NL" b="0" i="0" dirty="0">
                <a:solidFill>
                  <a:schemeClr val="bg1"/>
                </a:solidFill>
                <a:effectLst/>
                <a:latin typeface="Inter"/>
              </a:rPr>
              <a:t>, Die dit doet.</a:t>
            </a:r>
          </a:p>
          <a:p>
            <a:pPr algn="l"/>
            <a:r>
              <a:rPr lang="nl-NL" b="0" i="0" dirty="0">
                <a:solidFill>
                  <a:schemeClr val="bg1"/>
                </a:solidFill>
                <a:effectLst/>
                <a:latin typeface="Inter"/>
              </a:rPr>
              <a:t>13Zie, er komen dagen, spreekt de </a:t>
            </a:r>
            <a:r>
              <a:rPr lang="nl-NL" b="0" i="0" cap="small" dirty="0">
                <a:solidFill>
                  <a:schemeClr val="bg1"/>
                </a:solidFill>
                <a:effectLst/>
                <a:latin typeface="Inter"/>
              </a:rPr>
              <a:t>HEERE</a:t>
            </a:r>
            <a:r>
              <a:rPr lang="nl-NL" b="0" i="0" dirty="0">
                <a:solidFill>
                  <a:schemeClr val="bg1"/>
                </a:solidFill>
                <a:effectLst/>
                <a:latin typeface="Inter"/>
              </a:rPr>
              <a:t>, dat de ploeger de maaier zal ontmoeten en de </a:t>
            </a:r>
            <a:r>
              <a:rPr lang="nl-NL" b="0" i="0" dirty="0" err="1">
                <a:solidFill>
                  <a:schemeClr val="bg1"/>
                </a:solidFill>
                <a:effectLst/>
                <a:latin typeface="Inter"/>
              </a:rPr>
              <a:t>druiventreder</a:t>
            </a:r>
            <a:r>
              <a:rPr lang="nl-NL" b="0" i="0" dirty="0">
                <a:solidFill>
                  <a:schemeClr val="bg1"/>
                </a:solidFill>
                <a:effectLst/>
                <a:latin typeface="Inter"/>
              </a:rPr>
              <a:t> de zaaier, en dat de bergen zullen druipen van jonge wijn en al de heuvels doordrenkt zullen worden.</a:t>
            </a:r>
          </a:p>
          <a:p>
            <a:pPr algn="l"/>
            <a:endParaRPr lang="nl-NL" b="0" i="0" dirty="0">
              <a:solidFill>
                <a:schemeClr val="bg1"/>
              </a:solidFill>
              <a:effectLst/>
              <a:latin typeface="Inter"/>
            </a:endParaRPr>
          </a:p>
          <a:p>
            <a:pPr algn="l"/>
            <a:endParaRPr lang="nl-NL" b="0" i="0" dirty="0">
              <a:solidFill>
                <a:schemeClr val="bg1"/>
              </a:solidFill>
              <a:effectLst/>
              <a:latin typeface="Inter"/>
            </a:endParaRPr>
          </a:p>
          <a:p>
            <a:pPr algn="l"/>
            <a:endParaRPr lang="nl-NL" b="0" i="0" dirty="0">
              <a:solidFill>
                <a:srgbClr val="121212"/>
              </a:solidFill>
              <a:effectLst/>
              <a:latin typeface="Inter"/>
            </a:endParaRPr>
          </a:p>
          <a:p>
            <a:endParaRPr lang="nl-NL" dirty="0"/>
          </a:p>
        </p:txBody>
      </p:sp>
    </p:spTree>
    <p:extLst>
      <p:ext uri="{BB962C8B-B14F-4D97-AF65-F5344CB8AC3E}">
        <p14:creationId xmlns:p14="http://schemas.microsoft.com/office/powerpoint/2010/main" val="3329153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1F4E79"/>
        </a:solidFill>
        <a:effectLst/>
      </p:bgPr>
    </p:bg>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0BE6DA98-2817-A846-B5ED-2F0D588DF552}"/>
              </a:ext>
            </a:extLst>
          </p:cNvPr>
          <p:cNvSpPr>
            <a:spLocks noGrp="1"/>
          </p:cNvSpPr>
          <p:nvPr>
            <p:ph idx="1"/>
          </p:nvPr>
        </p:nvSpPr>
        <p:spPr>
          <a:xfrm>
            <a:off x="838200" y="857445"/>
            <a:ext cx="10515600" cy="3854515"/>
          </a:xfrm>
        </p:spPr>
        <p:txBody>
          <a:bodyPr/>
          <a:lstStyle/>
          <a:p>
            <a:pPr algn="l"/>
            <a:r>
              <a:rPr lang="nl-NL" b="0" i="0" dirty="0">
                <a:solidFill>
                  <a:schemeClr val="bg1"/>
                </a:solidFill>
                <a:effectLst/>
                <a:latin typeface="Inter"/>
              </a:rPr>
              <a:t>14Ik zal een omkeer brengen in de gevangenschap van Mijn volk Israël. Zij zullen de verwoeste steden herbouwen en bewonen, zij zullen wijngaarden planten en de wijn ervan drinken, zij zullen tuinen aanleggen en de vrucht ervan eten.</a:t>
            </a:r>
          </a:p>
          <a:p>
            <a:pPr algn="l"/>
            <a:r>
              <a:rPr lang="nl-NL" b="0" i="0" dirty="0">
                <a:solidFill>
                  <a:schemeClr val="bg1"/>
                </a:solidFill>
                <a:effectLst/>
                <a:latin typeface="Inter"/>
              </a:rPr>
              <a:t>15Ik zal hen in hun land planten, en zij zullen nooit meer weggerukt worden uit hun land, dat Ik aan hen gegeven heb, zegt de </a:t>
            </a:r>
            <a:r>
              <a:rPr lang="nl-NL" b="0" i="0" cap="small" dirty="0">
                <a:solidFill>
                  <a:schemeClr val="bg1"/>
                </a:solidFill>
                <a:effectLst/>
                <a:latin typeface="Inter"/>
              </a:rPr>
              <a:t>HEERE</a:t>
            </a:r>
            <a:r>
              <a:rPr lang="nl-NL" b="0" i="0" dirty="0">
                <a:solidFill>
                  <a:schemeClr val="bg1"/>
                </a:solidFill>
                <a:effectLst/>
                <a:latin typeface="Inter"/>
              </a:rPr>
              <a:t>, uw God.</a:t>
            </a:r>
          </a:p>
          <a:p>
            <a:endParaRPr lang="nl-NL" dirty="0"/>
          </a:p>
        </p:txBody>
      </p:sp>
    </p:spTree>
    <p:extLst>
      <p:ext uri="{BB962C8B-B14F-4D97-AF65-F5344CB8AC3E}">
        <p14:creationId xmlns:p14="http://schemas.microsoft.com/office/powerpoint/2010/main" val="6697420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e magische oplossing voor alles: de eed | Trouw">
            <a:extLst>
              <a:ext uri="{FF2B5EF4-FFF2-40B4-BE49-F238E27FC236}">
                <a16:creationId xmlns:a16="http://schemas.microsoft.com/office/drawing/2014/main" id="{0C8A6191-E3F5-4494-49DB-C3F09C342C5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22" y="0"/>
            <a:ext cx="12184478" cy="6882713"/>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81C28B7F-9D16-12EC-6BA4-54543B8F8CB5}"/>
              </a:ext>
            </a:extLst>
          </p:cNvPr>
          <p:cNvSpPr>
            <a:spLocks noGrp="1"/>
          </p:cNvSpPr>
          <p:nvPr>
            <p:ph type="title"/>
          </p:nvPr>
        </p:nvSpPr>
        <p:spPr>
          <a:xfrm>
            <a:off x="5659814" y="4825585"/>
            <a:ext cx="5050872" cy="1325563"/>
          </a:xfrm>
        </p:spPr>
        <p:txBody>
          <a:bodyPr>
            <a:noAutofit/>
          </a:bodyPr>
          <a:lstStyle/>
          <a:p>
            <a:r>
              <a:rPr lang="nl-NL" sz="6600" dirty="0">
                <a:solidFill>
                  <a:schemeClr val="bg1"/>
                </a:solidFill>
                <a:latin typeface="Bookman Old Style" panose="02050604050505020204" pitchFamily="18" charset="0"/>
              </a:rPr>
              <a:t>Eed zweren</a:t>
            </a:r>
          </a:p>
        </p:txBody>
      </p:sp>
    </p:spTree>
    <p:extLst>
      <p:ext uri="{BB962C8B-B14F-4D97-AF65-F5344CB8AC3E}">
        <p14:creationId xmlns:p14="http://schemas.microsoft.com/office/powerpoint/2010/main" val="16359472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696768"/>
        </a:solidFill>
        <a:effectLst/>
      </p:bgPr>
    </p:bg>
    <p:spTree>
      <p:nvGrpSpPr>
        <p:cNvPr id="1" name=""/>
        <p:cNvGrpSpPr/>
        <p:nvPr/>
      </p:nvGrpSpPr>
      <p:grpSpPr>
        <a:xfrm>
          <a:off x="0" y="0"/>
          <a:ext cx="0" cy="0"/>
          <a:chOff x="0" y="0"/>
          <a:chExt cx="0" cy="0"/>
        </a:xfrm>
      </p:grpSpPr>
      <p:pic>
        <p:nvPicPr>
          <p:cNvPr id="4098" name="Picture 2" descr="Archeologen: Bewijs van zware aardbeving onder koning Uzzia – Alfred Muller">
            <a:extLst>
              <a:ext uri="{FF2B5EF4-FFF2-40B4-BE49-F238E27FC236}">
                <a16:creationId xmlns:a16="http://schemas.microsoft.com/office/drawing/2014/main" id="{797847FD-5779-0A33-B091-4F92A3E66F1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5964" y="6326"/>
            <a:ext cx="11740068" cy="6851674"/>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096A372F-3C67-41C0-2C63-FAB5E0259BF9}"/>
              </a:ext>
            </a:extLst>
          </p:cNvPr>
          <p:cNvSpPr>
            <a:spLocks noGrp="1"/>
          </p:cNvSpPr>
          <p:nvPr>
            <p:ph type="title"/>
          </p:nvPr>
        </p:nvSpPr>
        <p:spPr>
          <a:xfrm>
            <a:off x="5047861" y="5633925"/>
            <a:ext cx="6826898" cy="1325563"/>
          </a:xfrm>
        </p:spPr>
        <p:txBody>
          <a:bodyPr>
            <a:noAutofit/>
          </a:bodyPr>
          <a:lstStyle/>
          <a:p>
            <a:r>
              <a:rPr lang="nl-NL" sz="4800" b="1" dirty="0">
                <a:solidFill>
                  <a:schemeClr val="bg1"/>
                </a:solidFill>
              </a:rPr>
              <a:t>Resten van de aardbeving </a:t>
            </a:r>
          </a:p>
        </p:txBody>
      </p:sp>
    </p:spTree>
    <p:extLst>
      <p:ext uri="{BB962C8B-B14F-4D97-AF65-F5344CB8AC3E}">
        <p14:creationId xmlns:p14="http://schemas.microsoft.com/office/powerpoint/2010/main" val="41573272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3D3D3D"/>
        </a:solidFill>
        <a:effectLst/>
      </p:bgPr>
    </p:bg>
    <p:spTree>
      <p:nvGrpSpPr>
        <p:cNvPr id="1" name=""/>
        <p:cNvGrpSpPr/>
        <p:nvPr/>
      </p:nvGrpSpPr>
      <p:grpSpPr>
        <a:xfrm>
          <a:off x="0" y="0"/>
          <a:ext cx="0" cy="0"/>
          <a:chOff x="0" y="0"/>
          <a:chExt cx="0" cy="0"/>
        </a:xfrm>
      </p:grpSpPr>
      <p:pic>
        <p:nvPicPr>
          <p:cNvPr id="5122" name="Picture 2" descr="De negende plaag: duisternis | The Nachtvlinder weblog">
            <a:extLst>
              <a:ext uri="{FF2B5EF4-FFF2-40B4-BE49-F238E27FC236}">
                <a16:creationId xmlns:a16="http://schemas.microsoft.com/office/drawing/2014/main" id="{94A79C2F-8C1F-6A53-0034-D317765FDC55}"/>
              </a:ext>
            </a:extLst>
          </p:cNvPr>
          <p:cNvPicPr>
            <a:picLocks noGrp="1" noChangeAspect="1" noChangeArrowheads="1"/>
          </p:cNvPicPr>
          <p:nvPr>
            <p:ph idx="1"/>
          </p:nvPr>
        </p:nvPicPr>
        <p:blipFill>
          <a:blip r:embed="rId2">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401216" y="0"/>
            <a:ext cx="11389567" cy="6860511"/>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E1B46A29-379C-8071-5212-59D623B67328}"/>
              </a:ext>
            </a:extLst>
          </p:cNvPr>
          <p:cNvSpPr>
            <a:spLocks noGrp="1"/>
          </p:cNvSpPr>
          <p:nvPr>
            <p:ph type="title"/>
          </p:nvPr>
        </p:nvSpPr>
        <p:spPr>
          <a:xfrm>
            <a:off x="3517642" y="374456"/>
            <a:ext cx="7427166" cy="1325563"/>
          </a:xfrm>
        </p:spPr>
        <p:txBody>
          <a:bodyPr>
            <a:noAutofit/>
          </a:bodyPr>
          <a:lstStyle/>
          <a:p>
            <a:r>
              <a:rPr lang="nl-NL" sz="6600" dirty="0">
                <a:solidFill>
                  <a:schemeClr val="bg1"/>
                </a:solidFill>
              </a:rPr>
              <a:t>Egyptische duisternis</a:t>
            </a:r>
          </a:p>
        </p:txBody>
      </p:sp>
    </p:spTree>
    <p:extLst>
      <p:ext uri="{BB962C8B-B14F-4D97-AF65-F5344CB8AC3E}">
        <p14:creationId xmlns:p14="http://schemas.microsoft.com/office/powerpoint/2010/main" val="23635268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BFA09E"/>
        </a:solidFill>
        <a:effectLst/>
      </p:bgPr>
    </p:bg>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04F74401-0F7C-8A0C-0B9A-911E35A3FF00}"/>
              </a:ext>
            </a:extLst>
          </p:cNvPr>
          <p:cNvSpPr>
            <a:spLocks noGrp="1"/>
          </p:cNvSpPr>
          <p:nvPr>
            <p:ph idx="1"/>
          </p:nvPr>
        </p:nvSpPr>
        <p:spPr>
          <a:xfrm>
            <a:off x="744116" y="289249"/>
            <a:ext cx="10947141" cy="6279501"/>
          </a:xfrm>
        </p:spPr>
        <p:txBody>
          <a:bodyPr>
            <a:normAutofit fontScale="85000" lnSpcReduction="10000"/>
          </a:bodyPr>
          <a:lstStyle/>
          <a:p>
            <a:pPr>
              <a:lnSpc>
                <a:spcPct val="115000"/>
              </a:lnSpc>
              <a:spcAft>
                <a:spcPts val="1000"/>
              </a:spcAft>
            </a:pPr>
            <a:r>
              <a:rPr lang="nl-NL" sz="5200" b="1" i="1" dirty="0">
                <a:solidFill>
                  <a:srgbClr val="632423"/>
                </a:solidFill>
                <a:effectLst/>
                <a:ea typeface="Calibri" panose="020F0502020204030204" pitchFamily="34" charset="0"/>
                <a:cs typeface="Times New Roman" panose="02020603050405020304" pitchFamily="18" charset="0"/>
              </a:rPr>
              <a:t>“Ik zal over het huis van David en over de inwoners van Jeruzalem uitgieten de Geest der genade en der gebeden; zij zullen hem aanschouwen, die zij doorstoken hebben, en over hem een rouwklacht aanheffen als de rouwklacht over een enig kind, ja, zij zullen over Hem bitter leed dragen als het leed om een eerstgeborene.”?</a:t>
            </a:r>
            <a:r>
              <a:rPr lang="nl-NL" sz="5200" b="1" dirty="0">
                <a:solidFill>
                  <a:srgbClr val="632423"/>
                </a:solidFill>
                <a:ea typeface="Times New Roman" panose="02020603050405020304" pitchFamily="18" charset="0"/>
                <a:cs typeface="Times New Roman" panose="02020603050405020304" pitchFamily="18" charset="0"/>
              </a:rPr>
              <a:t> </a:t>
            </a:r>
            <a:r>
              <a:rPr lang="nl-NL" sz="3800" b="1" dirty="0">
                <a:solidFill>
                  <a:srgbClr val="632423"/>
                </a:solidFill>
                <a:ea typeface="Times New Roman" panose="02020603050405020304" pitchFamily="18" charset="0"/>
                <a:cs typeface="Times New Roman" panose="02020603050405020304" pitchFamily="18" charset="0"/>
              </a:rPr>
              <a:t>Zacharias 12:</a:t>
            </a:r>
            <a:r>
              <a:rPr lang="nl-NL" sz="3800" b="1" i="1" dirty="0">
                <a:solidFill>
                  <a:srgbClr val="632423"/>
                </a:solidFill>
                <a:ea typeface="Times New Roman" panose="02020603050405020304" pitchFamily="18" charset="0"/>
                <a:cs typeface="Times New Roman" panose="02020603050405020304" pitchFamily="18" charset="0"/>
              </a:rPr>
              <a:t>10 </a:t>
            </a:r>
            <a:endParaRPr lang="nl-NL" sz="3800" dirty="0">
              <a:effectLst/>
              <a:ea typeface="Calibri" panose="020F0502020204030204" pitchFamily="34" charset="0"/>
              <a:cs typeface="Times New Roman" panose="02020603050405020304" pitchFamily="18" charset="0"/>
            </a:endParaRPr>
          </a:p>
          <a:p>
            <a:endParaRPr lang="nl-NL" dirty="0"/>
          </a:p>
        </p:txBody>
      </p:sp>
    </p:spTree>
    <p:extLst>
      <p:ext uri="{BB962C8B-B14F-4D97-AF65-F5344CB8AC3E}">
        <p14:creationId xmlns:p14="http://schemas.microsoft.com/office/powerpoint/2010/main" val="32368518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Stuurloos in de golven: welke kant moet ik op met mijn loopbaan?">
            <a:extLst>
              <a:ext uri="{FF2B5EF4-FFF2-40B4-BE49-F238E27FC236}">
                <a16:creationId xmlns:a16="http://schemas.microsoft.com/office/drawing/2014/main" id="{62BFBB34-3062-23EA-9B6D-FD3C4C1CC8A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1143000"/>
            <a:ext cx="12192000" cy="5715000"/>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1A424A9B-AFC7-F3FD-FFBB-411F0CF211CC}"/>
              </a:ext>
            </a:extLst>
          </p:cNvPr>
          <p:cNvSpPr>
            <a:spLocks noGrp="1"/>
          </p:cNvSpPr>
          <p:nvPr>
            <p:ph type="title"/>
          </p:nvPr>
        </p:nvSpPr>
        <p:spPr>
          <a:xfrm>
            <a:off x="4215104" y="0"/>
            <a:ext cx="3761792" cy="1325563"/>
          </a:xfrm>
        </p:spPr>
        <p:txBody>
          <a:bodyPr>
            <a:noAutofit/>
          </a:bodyPr>
          <a:lstStyle/>
          <a:p>
            <a:r>
              <a:rPr lang="nl-NL" sz="6600" b="1" dirty="0">
                <a:latin typeface="Bradley Hand ITC" panose="03070402050302030203" pitchFamily="66" charset="0"/>
              </a:rPr>
              <a:t>Stuurloos</a:t>
            </a:r>
          </a:p>
        </p:txBody>
      </p:sp>
    </p:spTree>
    <p:extLst>
      <p:ext uri="{BB962C8B-B14F-4D97-AF65-F5344CB8AC3E}">
        <p14:creationId xmlns:p14="http://schemas.microsoft.com/office/powerpoint/2010/main" val="41179844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Totale chaos op Frans voetbalveld na degradatie, spelers 2 uur vast in  kleedkamer | RTL Nieuws">
            <a:extLst>
              <a:ext uri="{FF2B5EF4-FFF2-40B4-BE49-F238E27FC236}">
                <a16:creationId xmlns:a16="http://schemas.microsoft.com/office/drawing/2014/main" id="{4A979390-7FF0-BD66-264F-E90CD7624A5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8748"/>
            <a:ext cx="12214146" cy="6870457"/>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48DE7FFF-2846-7133-62B8-B8D1FAC24AA7}"/>
              </a:ext>
            </a:extLst>
          </p:cNvPr>
          <p:cNvSpPr>
            <a:spLocks noGrp="1"/>
          </p:cNvSpPr>
          <p:nvPr>
            <p:ph type="title"/>
          </p:nvPr>
        </p:nvSpPr>
        <p:spPr>
          <a:xfrm>
            <a:off x="343677" y="197174"/>
            <a:ext cx="2436845" cy="1325563"/>
          </a:xfrm>
        </p:spPr>
        <p:txBody>
          <a:bodyPr>
            <a:noAutofit/>
          </a:bodyPr>
          <a:lstStyle/>
          <a:p>
            <a:r>
              <a:rPr lang="nl-NL" sz="6600" dirty="0">
                <a:solidFill>
                  <a:srgbClr val="FF0000"/>
                </a:solidFill>
              </a:rPr>
              <a:t>Chaos</a:t>
            </a:r>
          </a:p>
        </p:txBody>
      </p:sp>
    </p:spTree>
    <p:extLst>
      <p:ext uri="{BB962C8B-B14F-4D97-AF65-F5344CB8AC3E}">
        <p14:creationId xmlns:p14="http://schemas.microsoft.com/office/powerpoint/2010/main" val="23389435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5E2602"/>
        </a:solidFill>
        <a:effectLst/>
      </p:bgPr>
    </p:bg>
    <p:spTree>
      <p:nvGrpSpPr>
        <p:cNvPr id="1" name=""/>
        <p:cNvGrpSpPr/>
        <p:nvPr/>
      </p:nvGrpSpPr>
      <p:grpSpPr>
        <a:xfrm>
          <a:off x="0" y="0"/>
          <a:ext cx="0" cy="0"/>
          <a:chOff x="0" y="0"/>
          <a:chExt cx="0" cy="0"/>
        </a:xfrm>
      </p:grpSpPr>
      <p:pic>
        <p:nvPicPr>
          <p:cNvPr id="8194" name="Picture 2" descr="dakplaten klaar | Maalsteen 25">
            <a:extLst>
              <a:ext uri="{FF2B5EF4-FFF2-40B4-BE49-F238E27FC236}">
                <a16:creationId xmlns:a16="http://schemas.microsoft.com/office/drawing/2014/main" id="{02AD0DE5-356F-76B7-C4F2-6C5248E80B3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50302" y="0"/>
            <a:ext cx="9965094" cy="6869202"/>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F5C559CB-2674-9CBA-3EC5-1BEDEBA404B5}"/>
              </a:ext>
            </a:extLst>
          </p:cNvPr>
          <p:cNvSpPr>
            <a:spLocks noGrp="1"/>
          </p:cNvSpPr>
          <p:nvPr>
            <p:ph type="title"/>
          </p:nvPr>
        </p:nvSpPr>
        <p:spPr>
          <a:xfrm>
            <a:off x="2767012" y="66546"/>
            <a:ext cx="6657975" cy="1325563"/>
          </a:xfrm>
        </p:spPr>
        <p:txBody>
          <a:bodyPr/>
          <a:lstStyle/>
          <a:p>
            <a:r>
              <a:rPr lang="nl-NL" b="1" dirty="0">
                <a:solidFill>
                  <a:schemeClr val="bg1"/>
                </a:solidFill>
                <a:latin typeface="Aptos Display" panose="020B0004020202020204" pitchFamily="34" charset="0"/>
              </a:rPr>
              <a:t>Gods Woord als balkwerk</a:t>
            </a:r>
          </a:p>
        </p:txBody>
      </p:sp>
    </p:spTree>
    <p:extLst>
      <p:ext uri="{BB962C8B-B14F-4D97-AF65-F5344CB8AC3E}">
        <p14:creationId xmlns:p14="http://schemas.microsoft.com/office/powerpoint/2010/main" val="2218224955"/>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785</TotalTime>
  <Words>1175</Words>
  <Application>Microsoft Office PowerPoint</Application>
  <PresentationFormat>Breedbeeld</PresentationFormat>
  <Paragraphs>38</Paragraphs>
  <Slides>24</Slides>
  <Notes>0</Notes>
  <HiddenSlides>0</HiddenSlides>
  <MMClips>0</MMClips>
  <ScaleCrop>false</ScaleCrop>
  <HeadingPairs>
    <vt:vector size="6" baseType="variant">
      <vt:variant>
        <vt:lpstr>Gebruikte lettertypen</vt:lpstr>
      </vt:variant>
      <vt:variant>
        <vt:i4>10</vt:i4>
      </vt:variant>
      <vt:variant>
        <vt:lpstr>Thema</vt:lpstr>
      </vt:variant>
      <vt:variant>
        <vt:i4>1</vt:i4>
      </vt:variant>
      <vt:variant>
        <vt:lpstr>Diatitels</vt:lpstr>
      </vt:variant>
      <vt:variant>
        <vt:i4>24</vt:i4>
      </vt:variant>
    </vt:vector>
  </HeadingPairs>
  <TitlesOfParts>
    <vt:vector size="35" baseType="lpstr">
      <vt:lpstr>Aptos Display</vt:lpstr>
      <vt:lpstr>Arial</vt:lpstr>
      <vt:lpstr>Arial Black</vt:lpstr>
      <vt:lpstr>Bahnschrift SemiBold</vt:lpstr>
      <vt:lpstr>Bahnschrift SemiBold Condensed</vt:lpstr>
      <vt:lpstr>Bookman Old Style</vt:lpstr>
      <vt:lpstr>Bradley Hand ITC</vt:lpstr>
      <vt:lpstr>Calibri</vt:lpstr>
      <vt:lpstr>Calibri Light</vt:lpstr>
      <vt:lpstr>Inter</vt:lpstr>
      <vt:lpstr>Kantoorthema</vt:lpstr>
      <vt:lpstr>Puur eigenbelang </vt:lpstr>
      <vt:lpstr>Bedrieglijke weegschaal</vt:lpstr>
      <vt:lpstr>Eed zweren</vt:lpstr>
      <vt:lpstr>Resten van de aardbeving </vt:lpstr>
      <vt:lpstr>Egyptische duisternis</vt:lpstr>
      <vt:lpstr>PowerPoint-presentatie</vt:lpstr>
      <vt:lpstr>Stuurloos</vt:lpstr>
      <vt:lpstr>Chaos</vt:lpstr>
      <vt:lpstr>Gods Woord als balkwerk</vt:lpstr>
      <vt:lpstr>Oosterse godsdiensten</vt:lpstr>
      <vt:lpstr>Occulte praktijken</vt:lpstr>
      <vt:lpstr>Goeroes</vt:lpstr>
      <vt:lpstr>Esoterische bewegingen van het astrale lichaam</vt:lpstr>
      <vt:lpstr>Waar moeten we het zoeken</vt:lpstr>
      <vt:lpstr>PowerPoint-presentatie</vt:lpstr>
      <vt:lpstr>PowerPoint-presentatie</vt:lpstr>
      <vt:lpstr>PowerPoint-presentatie</vt:lpstr>
      <vt:lpstr>PowerPoint-presentatie</vt:lpstr>
      <vt:lpstr>Verslaving aan…</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AMOS 6</dc:title>
  <dc:creator>Dieuwke Geurts</dc:creator>
  <cp:lastModifiedBy>Dieuwke Geurts</cp:lastModifiedBy>
  <cp:revision>19</cp:revision>
  <dcterms:created xsi:type="dcterms:W3CDTF">2023-05-10T14:14:42Z</dcterms:created>
  <dcterms:modified xsi:type="dcterms:W3CDTF">2023-12-15T16:47:40Z</dcterms:modified>
</cp:coreProperties>
</file>