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49" r:id="rId3"/>
    <p:sldId id="350" r:id="rId4"/>
    <p:sldId id="351" r:id="rId5"/>
    <p:sldId id="354" r:id="rId6"/>
    <p:sldId id="355" r:id="rId7"/>
    <p:sldId id="353" r:id="rId8"/>
    <p:sldId id="352" r:id="rId9"/>
    <p:sldId id="360" r:id="rId10"/>
    <p:sldId id="359" r:id="rId11"/>
    <p:sldId id="358" r:id="rId12"/>
    <p:sldId id="357" r:id="rId13"/>
    <p:sldId id="356" r:id="rId14"/>
    <p:sldId id="361" r:id="rId15"/>
    <p:sldId id="362" r:id="rId16"/>
    <p:sldId id="363" r:id="rId17"/>
    <p:sldId id="364" r:id="rId18"/>
    <p:sldId id="365" r:id="rId19"/>
    <p:sldId id="366" r:id="rId20"/>
    <p:sldId id="367" r:id="rId21"/>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407"/>
    <a:srgbClr val="7A281D"/>
    <a:srgbClr val="591C1C"/>
    <a:srgbClr val="80ADD2"/>
    <a:srgbClr val="B2CCDD"/>
    <a:srgbClr val="BA8E58"/>
    <a:srgbClr val="A78349"/>
    <a:srgbClr val="062D64"/>
    <a:srgbClr val="B0785D"/>
    <a:srgbClr val="AFA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96" d="100"/>
          <a:sy n="96" d="100"/>
        </p:scale>
        <p:origin x="72"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0774A-7ED3-06BA-5ED4-79DABF20442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3D62040-B8FB-0A57-C9BB-A2BB8A49E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39062C8-D37D-B521-3670-DCB59E21203D}"/>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5" name="Tijdelijke aanduiding voor voettekst 4">
            <a:extLst>
              <a:ext uri="{FF2B5EF4-FFF2-40B4-BE49-F238E27FC236}">
                <a16:creationId xmlns:a16="http://schemas.microsoft.com/office/drawing/2014/main" id="{DD5A497D-B100-CE8B-A537-2D16A55F6B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9EE722-E47E-650E-9D3E-240CD70DC1F6}"/>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17110482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2E505-9C7B-0DC1-72DF-1E3F24E55BA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4F88E5F-0ED4-C0A3-78B5-5039991E495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AA9D23-A031-BC56-03A5-8705CAB70956}"/>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5" name="Tijdelijke aanduiding voor voettekst 4">
            <a:extLst>
              <a:ext uri="{FF2B5EF4-FFF2-40B4-BE49-F238E27FC236}">
                <a16:creationId xmlns:a16="http://schemas.microsoft.com/office/drawing/2014/main" id="{D231F146-B579-A83F-C9F8-0E15667E62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42C16C-A274-E6A5-7197-018FCEA1C4B7}"/>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17350396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08FC4C0-03E1-1904-C9EB-698C1926A27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3572B5B-3461-3755-6032-4E2E38A0DBE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E2525F-00E9-6E3C-4CF0-E12DCAF07F2B}"/>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5" name="Tijdelijke aanduiding voor voettekst 4">
            <a:extLst>
              <a:ext uri="{FF2B5EF4-FFF2-40B4-BE49-F238E27FC236}">
                <a16:creationId xmlns:a16="http://schemas.microsoft.com/office/drawing/2014/main" id="{879A39E9-8772-CDB5-D13E-630530BFF1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4455BA-510E-B65C-8CB4-5627FCBCCF70}"/>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13143263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0E3D5-3ECD-2DFE-DF9A-D396F022C6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C009F9D-F02B-3708-4CDF-6F8199B2239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7EB694-4D44-08FF-D1C0-F0DCC1915767}"/>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5" name="Tijdelijke aanduiding voor voettekst 4">
            <a:extLst>
              <a:ext uri="{FF2B5EF4-FFF2-40B4-BE49-F238E27FC236}">
                <a16:creationId xmlns:a16="http://schemas.microsoft.com/office/drawing/2014/main" id="{325B5A22-C241-3425-62DD-6D19D2F583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4AFBA8-9291-7125-5991-723190C7EDF4}"/>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6633872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2F45A-14A7-CE1E-A758-EEC881987DB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6A9ACA-F351-8571-5627-7B9845C37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523726-9CF9-B832-5C78-606141C8CC3B}"/>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5" name="Tijdelijke aanduiding voor voettekst 4">
            <a:extLst>
              <a:ext uri="{FF2B5EF4-FFF2-40B4-BE49-F238E27FC236}">
                <a16:creationId xmlns:a16="http://schemas.microsoft.com/office/drawing/2014/main" id="{7546D63E-9965-A55A-0BD6-599FED0490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011A3D-2D79-4F92-F177-09FEEFD97283}"/>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30666865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3BEE3-7D0D-009A-34F5-5A5FE135A1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B28D25-4D2C-8520-FFAD-46ABDB05CE2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B816CE6-8A7B-120C-4B73-A177CA6A198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E0D800E-00C4-7E49-A640-E34741374795}"/>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6" name="Tijdelijke aanduiding voor voettekst 5">
            <a:extLst>
              <a:ext uri="{FF2B5EF4-FFF2-40B4-BE49-F238E27FC236}">
                <a16:creationId xmlns:a16="http://schemas.microsoft.com/office/drawing/2014/main" id="{2BC740B3-F302-2662-178D-774C36E1587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6B2532-3428-99CA-AE37-0EC60822026A}"/>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22589978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4A999-A750-262A-7BBF-D2CB50A47DF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69C24B1-5CF5-25B7-0B33-7967F81D0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A318DD-709F-1FD0-800D-3E81BAD4307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F4B7B1-6759-E24A-C937-73CECC65C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22F648D-0EEF-47BD-F935-25E3818A56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9BE83C6-F632-76AC-F070-7362812321FF}"/>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8" name="Tijdelijke aanduiding voor voettekst 7">
            <a:extLst>
              <a:ext uri="{FF2B5EF4-FFF2-40B4-BE49-F238E27FC236}">
                <a16:creationId xmlns:a16="http://schemas.microsoft.com/office/drawing/2014/main" id="{942579D6-0193-27B5-031B-EDBD8F3F784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060A0F-C8FE-7402-7E54-4706D397B1F1}"/>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32483048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B63AD-9FAC-57D0-0661-F966BC70E7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AB37640-7F78-C41A-C841-C0A0AD7932D2}"/>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4" name="Tijdelijke aanduiding voor voettekst 3">
            <a:extLst>
              <a:ext uri="{FF2B5EF4-FFF2-40B4-BE49-F238E27FC236}">
                <a16:creationId xmlns:a16="http://schemas.microsoft.com/office/drawing/2014/main" id="{3514B671-9771-33F8-95C9-DB2DC4DBEA4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2F85C07-96DF-0F8F-0741-4763E10B8E5D}"/>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37448835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F8ED8D-EDC7-FD97-60B7-8B14EA981C13}"/>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3" name="Tijdelijke aanduiding voor voettekst 2">
            <a:extLst>
              <a:ext uri="{FF2B5EF4-FFF2-40B4-BE49-F238E27FC236}">
                <a16:creationId xmlns:a16="http://schemas.microsoft.com/office/drawing/2014/main" id="{CD52EE8B-A3CA-BAE0-81F7-084687021B3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10B659C-7E41-FE89-0295-A926AA5682FD}"/>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27989352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6E8C9-A927-6ED8-FCFE-AA6E578CAE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F393628-3970-97E5-9E5F-AE64B6341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63B24AC-8247-0A9E-9D0C-B9CA9510B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20D3D8-0E74-FB9F-1A3E-F7900111C4AB}"/>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6" name="Tijdelijke aanduiding voor voettekst 5">
            <a:extLst>
              <a:ext uri="{FF2B5EF4-FFF2-40B4-BE49-F238E27FC236}">
                <a16:creationId xmlns:a16="http://schemas.microsoft.com/office/drawing/2014/main" id="{0F9E186C-FED3-69B8-110E-9BDBE7AF18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93B665-A532-C1BE-A276-0A4CC597337A}"/>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13462693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EE774-1D2D-97FD-5F58-6567C2858D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D76C0E-48F0-4047-C2E0-F3392D7BAF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6FD2901-56C5-6773-5212-976F69BBC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1B7A898-14CA-DB3F-E9D6-01FD10823F49}"/>
              </a:ext>
            </a:extLst>
          </p:cNvPr>
          <p:cNvSpPr>
            <a:spLocks noGrp="1"/>
          </p:cNvSpPr>
          <p:nvPr>
            <p:ph type="dt" sz="half" idx="10"/>
          </p:nvPr>
        </p:nvSpPr>
        <p:spPr/>
        <p:txBody>
          <a:bodyPr/>
          <a:lstStyle/>
          <a:p>
            <a:fld id="{EB6B3273-95F6-4A4F-BC7E-F09B0635645C}" type="datetimeFigureOut">
              <a:rPr lang="nl-NL" smtClean="0"/>
              <a:t>26-4-2023</a:t>
            </a:fld>
            <a:endParaRPr lang="nl-NL"/>
          </a:p>
        </p:txBody>
      </p:sp>
      <p:sp>
        <p:nvSpPr>
          <p:cNvPr id="6" name="Tijdelijke aanduiding voor voettekst 5">
            <a:extLst>
              <a:ext uri="{FF2B5EF4-FFF2-40B4-BE49-F238E27FC236}">
                <a16:creationId xmlns:a16="http://schemas.microsoft.com/office/drawing/2014/main" id="{BADD7488-A0A1-B9C3-3586-28D00AE5C5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A1EF5A-1F35-697D-77F3-8222DE5C1AE4}"/>
              </a:ext>
            </a:extLst>
          </p:cNvPr>
          <p:cNvSpPr>
            <a:spLocks noGrp="1"/>
          </p:cNvSpPr>
          <p:nvPr>
            <p:ph type="sldNum" sz="quarter" idx="12"/>
          </p:nvPr>
        </p:nvSpPr>
        <p:spPr/>
        <p:txBody>
          <a:bodyPr/>
          <a:lstStyle/>
          <a:p>
            <a:fld id="{4BE6F70A-8139-49E1-A689-6AA0C3B7B23F}" type="slidenum">
              <a:rPr lang="nl-NL" smtClean="0"/>
              <a:t>‹nr.›</a:t>
            </a:fld>
            <a:endParaRPr lang="nl-NL"/>
          </a:p>
        </p:txBody>
      </p:sp>
    </p:spTree>
    <p:extLst>
      <p:ext uri="{BB962C8B-B14F-4D97-AF65-F5344CB8AC3E}">
        <p14:creationId xmlns:p14="http://schemas.microsoft.com/office/powerpoint/2010/main" val="22734009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89436B-2C87-0358-9EBD-C0C271EDD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6DBE2F3-65D9-45E4-8DC0-F04A9D957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8E58BA-D97B-C001-D425-195926F7D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B3273-95F6-4A4F-BC7E-F09B0635645C}" type="datetimeFigureOut">
              <a:rPr lang="nl-NL" smtClean="0"/>
              <a:t>26-4-2023</a:t>
            </a:fld>
            <a:endParaRPr lang="nl-NL"/>
          </a:p>
        </p:txBody>
      </p:sp>
      <p:sp>
        <p:nvSpPr>
          <p:cNvPr id="5" name="Tijdelijke aanduiding voor voettekst 4">
            <a:extLst>
              <a:ext uri="{FF2B5EF4-FFF2-40B4-BE49-F238E27FC236}">
                <a16:creationId xmlns:a16="http://schemas.microsoft.com/office/drawing/2014/main" id="{8168C835-27FC-4A47-3E4E-A6C68906E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A78D42A-684C-A026-A5BC-87FE0287C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6F70A-8139-49E1-A689-6AA0C3B7B23F}" type="slidenum">
              <a:rPr lang="nl-NL" smtClean="0"/>
              <a:t>‹nr.›</a:t>
            </a:fld>
            <a:endParaRPr lang="nl-NL"/>
          </a:p>
        </p:txBody>
      </p:sp>
    </p:spTree>
    <p:extLst>
      <p:ext uri="{BB962C8B-B14F-4D97-AF65-F5344CB8AC3E}">
        <p14:creationId xmlns:p14="http://schemas.microsoft.com/office/powerpoint/2010/main" val="281490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oon hermans | Tag | NU - Het laatste nieuws het eerst op NU.nl">
            <a:extLst>
              <a:ext uri="{FF2B5EF4-FFF2-40B4-BE49-F238E27FC236}">
                <a16:creationId xmlns:a16="http://schemas.microsoft.com/office/drawing/2014/main" id="{8081FE3D-12B2-A21C-006B-4007B37F0F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56"/>
          <a:stretch/>
        </p:blipFill>
        <p:spPr bwMode="auto">
          <a:xfrm>
            <a:off x="5889073" y="0"/>
            <a:ext cx="6410059" cy="68436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oubadour - Wikipedia">
            <a:extLst>
              <a:ext uri="{FF2B5EF4-FFF2-40B4-BE49-F238E27FC236}">
                <a16:creationId xmlns:a16="http://schemas.microsoft.com/office/drawing/2014/main" id="{D77D48CF-B352-0FFC-A806-785AADC48F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4382"/>
            <a:ext cx="5889072" cy="684361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AE472C8-77B7-9E0F-33EA-890C3F8246D8}"/>
              </a:ext>
            </a:extLst>
          </p:cNvPr>
          <p:cNvSpPr>
            <a:spLocks noGrp="1"/>
          </p:cNvSpPr>
          <p:nvPr>
            <p:ph type="title"/>
          </p:nvPr>
        </p:nvSpPr>
        <p:spPr>
          <a:xfrm>
            <a:off x="720754" y="5548720"/>
            <a:ext cx="7215231" cy="1332051"/>
          </a:xfrm>
          <a:solidFill>
            <a:schemeClr val="accent2">
              <a:alpha val="50000"/>
            </a:schemeClr>
          </a:solidFill>
          <a:ln w="57150">
            <a:solidFill>
              <a:schemeClr val="bg1"/>
            </a:solidFill>
          </a:ln>
        </p:spPr>
        <p:style>
          <a:lnRef idx="0">
            <a:scrgbClr r="0" g="0" b="0"/>
          </a:lnRef>
          <a:fillRef idx="0">
            <a:scrgbClr r="0" g="0" b="0"/>
          </a:fillRef>
          <a:effectRef idx="0">
            <a:scrgbClr r="0" g="0" b="0"/>
          </a:effectRef>
          <a:fontRef idx="minor">
            <a:schemeClr val="lt1"/>
          </a:fontRef>
        </p:style>
        <p:txBody>
          <a:bodyPr>
            <a:noAutofit/>
          </a:bodyPr>
          <a:lstStyle/>
          <a:p>
            <a:r>
              <a:rPr lang="nl-NL" sz="5400" dirty="0">
                <a:solidFill>
                  <a:schemeClr val="bg1"/>
                </a:solidFill>
              </a:rPr>
              <a:t>Minstreel  of  Cabaretier</a:t>
            </a:r>
          </a:p>
        </p:txBody>
      </p:sp>
    </p:spTree>
    <p:extLst>
      <p:ext uri="{BB962C8B-B14F-4D97-AF65-F5344CB8AC3E}">
        <p14:creationId xmlns:p14="http://schemas.microsoft.com/office/powerpoint/2010/main" val="36547916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6C9EE1F-F354-4C3F-2DCE-4021FA31BD0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3171" y="1381125"/>
            <a:ext cx="12225171" cy="5476875"/>
          </a:xfrm>
          <a:prstGeom prst="rect">
            <a:avLst/>
          </a:prstGeom>
        </p:spPr>
      </p:pic>
      <p:pic>
        <p:nvPicPr>
          <p:cNvPr id="5" name="Afbeelding 4">
            <a:extLst>
              <a:ext uri="{FF2B5EF4-FFF2-40B4-BE49-F238E27FC236}">
                <a16:creationId xmlns:a16="http://schemas.microsoft.com/office/drawing/2014/main" id="{157CB3B8-A186-C232-ABA3-1520CC9A8012}"/>
              </a:ext>
            </a:extLst>
          </p:cNvPr>
          <p:cNvPicPr>
            <a:picLocks noChangeAspect="1"/>
          </p:cNvPicPr>
          <p:nvPr/>
        </p:nvPicPr>
        <p:blipFill rotWithShape="1">
          <a:blip r:embed="rId3">
            <a:extLst>
              <a:ext uri="{28A0092B-C50C-407E-A947-70E740481C1C}">
                <a14:useLocalDpi xmlns:a14="http://schemas.microsoft.com/office/drawing/2010/main" val="0"/>
              </a:ext>
            </a:extLst>
          </a:blip>
          <a:srcRect t="26528" b="5324"/>
          <a:stretch/>
        </p:blipFill>
        <p:spPr>
          <a:xfrm>
            <a:off x="7886700" y="365125"/>
            <a:ext cx="3986046" cy="40848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el 1">
            <a:extLst>
              <a:ext uri="{FF2B5EF4-FFF2-40B4-BE49-F238E27FC236}">
                <a16:creationId xmlns:a16="http://schemas.microsoft.com/office/drawing/2014/main" id="{419DFC7B-7155-26E3-CA3F-9593737CC192}"/>
              </a:ext>
            </a:extLst>
          </p:cNvPr>
          <p:cNvSpPr>
            <a:spLocks noGrp="1"/>
          </p:cNvSpPr>
          <p:nvPr>
            <p:ph type="title"/>
          </p:nvPr>
        </p:nvSpPr>
        <p:spPr>
          <a:xfrm>
            <a:off x="476251" y="232569"/>
            <a:ext cx="8267700" cy="1325563"/>
          </a:xfrm>
        </p:spPr>
        <p:txBody>
          <a:bodyPr>
            <a:noAutofit/>
          </a:bodyPr>
          <a:lstStyle/>
          <a:p>
            <a:r>
              <a:rPr lang="nl-NL" sz="6000" dirty="0"/>
              <a:t>Dagelijkse levenswandel?</a:t>
            </a:r>
          </a:p>
        </p:txBody>
      </p:sp>
    </p:spTree>
    <p:extLst>
      <p:ext uri="{BB962C8B-B14F-4D97-AF65-F5344CB8AC3E}">
        <p14:creationId xmlns:p14="http://schemas.microsoft.com/office/powerpoint/2010/main" val="26633088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4325">
              <a:schemeClr val="bg1"/>
            </a:gs>
            <a:gs pos="0">
              <a:schemeClr val="tx1"/>
            </a:gs>
            <a:gs pos="73000">
              <a:schemeClr val="bg1"/>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18722-807F-81A8-D089-390A9AAC787F}"/>
              </a:ext>
            </a:extLst>
          </p:cNvPr>
          <p:cNvSpPr>
            <a:spLocks noGrp="1"/>
          </p:cNvSpPr>
          <p:nvPr>
            <p:ph type="title"/>
          </p:nvPr>
        </p:nvSpPr>
        <p:spPr>
          <a:xfrm>
            <a:off x="504825" y="450850"/>
            <a:ext cx="6800850" cy="2911475"/>
          </a:xfrm>
        </p:spPr>
        <p:txBody>
          <a:bodyPr>
            <a:noAutofit/>
          </a:bodyPr>
          <a:lstStyle/>
          <a:p>
            <a:r>
              <a:rPr lang="nl-NL" sz="6000" b="1" dirty="0"/>
              <a:t>Rechts betrachting</a:t>
            </a:r>
            <a:br>
              <a:rPr lang="nl-NL" sz="6000" b="1" dirty="0"/>
            </a:br>
            <a:r>
              <a:rPr lang="nl-NL" sz="6000" b="1" dirty="0"/>
              <a:t>Rechts verkrachting? </a:t>
            </a:r>
          </a:p>
        </p:txBody>
      </p:sp>
      <p:pic>
        <p:nvPicPr>
          <p:cNvPr id="8194" name="Picture 2" descr="Rechtsbetrachting of rechtsverkrachting?">
            <a:extLst>
              <a:ext uri="{FF2B5EF4-FFF2-40B4-BE49-F238E27FC236}">
                <a16:creationId xmlns:a16="http://schemas.microsoft.com/office/drawing/2014/main" id="{FB658757-861A-032A-6011-8F84DD1B31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4798" y="0"/>
            <a:ext cx="47972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257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9EA4AD7-3F61-3284-9400-5DFD09092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169" y="0"/>
            <a:ext cx="7038831" cy="383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jdelijke aanduiding voor inhoud 2">
            <a:extLst>
              <a:ext uri="{FF2B5EF4-FFF2-40B4-BE49-F238E27FC236}">
                <a16:creationId xmlns:a16="http://schemas.microsoft.com/office/drawing/2014/main" id="{DE125E17-F81E-08EC-DDFD-696741CBA6F0}"/>
              </a:ext>
            </a:extLst>
          </p:cNvPr>
          <p:cNvSpPr>
            <a:spLocks noGrp="1"/>
          </p:cNvSpPr>
          <p:nvPr>
            <p:ph idx="1"/>
          </p:nvPr>
        </p:nvSpPr>
        <p:spPr>
          <a:xfrm>
            <a:off x="466725" y="2339975"/>
            <a:ext cx="10515600" cy="4351338"/>
          </a:xfrm>
        </p:spPr>
        <p:txBody>
          <a:bodyPr>
            <a:normAutofit/>
          </a:bodyPr>
          <a:lstStyle/>
          <a:p>
            <a:pPr marL="0" indent="0">
              <a:lnSpc>
                <a:spcPct val="115000"/>
              </a:lnSpc>
              <a:spcAft>
                <a:spcPts val="1000"/>
              </a:spcAft>
              <a:buNone/>
            </a:pPr>
            <a:r>
              <a:rPr lang="nl-NL" sz="3200" dirty="0">
                <a:effectLst/>
                <a:latin typeface="Arial" panose="020B0604020202020204" pitchFamily="34" charset="0"/>
                <a:ea typeface="Calibri" panose="020F0502020204030204" pitchFamily="34" charset="0"/>
                <a:cs typeface="Arial" panose="020B0604020202020204" pitchFamily="34" charset="0"/>
              </a:rPr>
              <a:t>Wee jullie, schriftgeleerden en </a:t>
            </a:r>
            <a:br>
              <a:rPr lang="nl-NL" sz="3200" dirty="0">
                <a:effectLst/>
                <a:latin typeface="Arial" panose="020B0604020202020204" pitchFamily="34" charset="0"/>
                <a:ea typeface="Calibri" panose="020F0502020204030204" pitchFamily="34" charset="0"/>
                <a:cs typeface="Arial" panose="020B0604020202020204" pitchFamily="34" charset="0"/>
              </a:rPr>
            </a:br>
            <a:r>
              <a:rPr lang="nl-NL" sz="3200" dirty="0">
                <a:effectLst/>
                <a:latin typeface="Arial" panose="020B0604020202020204" pitchFamily="34" charset="0"/>
                <a:ea typeface="Calibri" panose="020F0502020204030204" pitchFamily="34" charset="0"/>
                <a:cs typeface="Arial" panose="020B0604020202020204" pitchFamily="34" charset="0"/>
              </a:rPr>
              <a:t>farizeeën, huichelaars, jullie geven tienden </a:t>
            </a:r>
            <a:br>
              <a:rPr lang="nl-NL" sz="3200" dirty="0">
                <a:effectLst/>
                <a:latin typeface="Arial" panose="020B0604020202020204" pitchFamily="34" charset="0"/>
                <a:ea typeface="Calibri" panose="020F0502020204030204" pitchFamily="34" charset="0"/>
                <a:cs typeface="Arial" panose="020B0604020202020204" pitchFamily="34" charset="0"/>
              </a:rPr>
            </a:br>
            <a:r>
              <a:rPr lang="nl-NL" sz="3200" dirty="0">
                <a:effectLst/>
                <a:latin typeface="Arial" panose="020B0604020202020204" pitchFamily="34" charset="0"/>
                <a:ea typeface="Calibri" panose="020F0502020204030204" pitchFamily="34" charset="0"/>
                <a:cs typeface="Arial" panose="020B0604020202020204" pitchFamily="34" charset="0"/>
              </a:rPr>
              <a:t>van munt, dille en komijn, maar veronachtzamen </a:t>
            </a:r>
            <a:br>
              <a:rPr lang="nl-NL" sz="3200" dirty="0">
                <a:effectLst/>
                <a:latin typeface="Arial" panose="020B0604020202020204" pitchFamily="34" charset="0"/>
                <a:ea typeface="Calibri" panose="020F0502020204030204" pitchFamily="34" charset="0"/>
                <a:cs typeface="Arial" panose="020B0604020202020204" pitchFamily="34" charset="0"/>
              </a:rPr>
            </a:br>
            <a:r>
              <a:rPr lang="nl-NL" sz="3200" dirty="0">
                <a:effectLst/>
                <a:latin typeface="Arial" panose="020B0604020202020204" pitchFamily="34" charset="0"/>
                <a:ea typeface="Calibri" panose="020F0502020204030204" pitchFamily="34" charset="0"/>
                <a:cs typeface="Arial" panose="020B0604020202020204" pitchFamily="34" charset="0"/>
              </a:rPr>
              <a:t>wat in de wet zwaarder weegt: recht, barmhartigheid en trouw, terwijl men het een zou moeten doen zonder het andere te laten. Blinde leiders zijn jullie, die uit hun drank de muggen ziften, maar een kameel wegslikken.)</a:t>
            </a:r>
          </a:p>
          <a:p>
            <a:endParaRPr lang="nl-NL" dirty="0"/>
          </a:p>
        </p:txBody>
      </p:sp>
      <p:sp>
        <p:nvSpPr>
          <p:cNvPr id="4" name="Tekstvak 3">
            <a:extLst>
              <a:ext uri="{FF2B5EF4-FFF2-40B4-BE49-F238E27FC236}">
                <a16:creationId xmlns:a16="http://schemas.microsoft.com/office/drawing/2014/main" id="{12E17E71-4F5B-3E3B-63EE-DC022E05291B}"/>
              </a:ext>
            </a:extLst>
          </p:cNvPr>
          <p:cNvSpPr txBox="1"/>
          <p:nvPr/>
        </p:nvSpPr>
        <p:spPr>
          <a:xfrm>
            <a:off x="466725" y="533400"/>
            <a:ext cx="4529958" cy="769441"/>
          </a:xfrm>
          <a:prstGeom prst="rect">
            <a:avLst/>
          </a:prstGeom>
          <a:noFill/>
        </p:spPr>
        <p:txBody>
          <a:bodyPr wrap="none" rtlCol="0">
            <a:spAutoFit/>
          </a:bodyPr>
          <a:lstStyle/>
          <a:p>
            <a:r>
              <a:rPr lang="nl-NL" sz="4400" dirty="0"/>
              <a:t>Mattheus 23:23,24</a:t>
            </a:r>
          </a:p>
        </p:txBody>
      </p:sp>
    </p:spTree>
    <p:extLst>
      <p:ext uri="{BB962C8B-B14F-4D97-AF65-F5344CB8AC3E}">
        <p14:creationId xmlns:p14="http://schemas.microsoft.com/office/powerpoint/2010/main" val="9631209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263A082-B516-6F07-9167-76368F57E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533EF99-F674-C570-299B-E731352135EE}"/>
              </a:ext>
            </a:extLst>
          </p:cNvPr>
          <p:cNvSpPr>
            <a:spLocks noGrp="1"/>
          </p:cNvSpPr>
          <p:nvPr>
            <p:ph type="title"/>
          </p:nvPr>
        </p:nvSpPr>
        <p:spPr/>
        <p:txBody>
          <a:bodyPr>
            <a:normAutofit/>
          </a:bodyPr>
          <a:lstStyle/>
          <a:p>
            <a:r>
              <a:rPr lang="nl-NL" sz="6000" b="1" dirty="0">
                <a:solidFill>
                  <a:schemeClr val="bg1"/>
                </a:solidFill>
                <a:highlight>
                  <a:srgbClr val="062D64"/>
                </a:highlight>
              </a:rPr>
              <a:t>Gods </a:t>
            </a:r>
            <a:r>
              <a:rPr lang="nl-NL" sz="6000" b="1" dirty="0" err="1">
                <a:solidFill>
                  <a:srgbClr val="C00000"/>
                </a:solidFill>
                <a:effectLst>
                  <a:outerShdw blurRad="38100" dist="38100" dir="2700000" algn="tl">
                    <a:srgbClr val="000000">
                      <a:alpha val="43137"/>
                    </a:srgbClr>
                  </a:outerShdw>
                </a:effectLst>
                <a:highlight>
                  <a:srgbClr val="062D64"/>
                </a:highlight>
              </a:rPr>
              <a:t>on</a:t>
            </a:r>
            <a:r>
              <a:rPr lang="nl-NL" sz="6000" b="1" dirty="0" err="1">
                <a:solidFill>
                  <a:schemeClr val="bg1"/>
                </a:solidFill>
                <a:effectLst>
                  <a:outerShdw blurRad="38100" dist="38100" dir="2700000" algn="tl">
                    <a:srgbClr val="000000">
                      <a:alpha val="43137"/>
                    </a:srgbClr>
                  </a:outerShdw>
                </a:effectLst>
                <a:highlight>
                  <a:srgbClr val="062D64"/>
                </a:highlight>
              </a:rPr>
              <a:t>omkoopbaarheid</a:t>
            </a:r>
            <a:r>
              <a:rPr lang="nl-NL" sz="6000" b="1" dirty="0">
                <a:solidFill>
                  <a:schemeClr val="bg1"/>
                </a:solidFill>
                <a:effectLst>
                  <a:outerShdw blurRad="38100" dist="38100" dir="2700000" algn="tl">
                    <a:srgbClr val="000000">
                      <a:alpha val="43137"/>
                    </a:srgbClr>
                  </a:outerShdw>
                </a:effectLst>
                <a:highlight>
                  <a:srgbClr val="062D64"/>
                </a:highlight>
              </a:rPr>
              <a:t> </a:t>
            </a:r>
          </a:p>
        </p:txBody>
      </p:sp>
      <p:sp>
        <p:nvSpPr>
          <p:cNvPr id="3" name="Tijdelijke aanduiding voor inhoud 2">
            <a:extLst>
              <a:ext uri="{FF2B5EF4-FFF2-40B4-BE49-F238E27FC236}">
                <a16:creationId xmlns:a16="http://schemas.microsoft.com/office/drawing/2014/main" id="{1E9F9847-5994-8877-4922-FCA4211CB80E}"/>
              </a:ext>
            </a:extLst>
          </p:cNvPr>
          <p:cNvSpPr>
            <a:spLocks noGrp="1"/>
          </p:cNvSpPr>
          <p:nvPr>
            <p:ph idx="1"/>
          </p:nvPr>
        </p:nvSpPr>
        <p:spPr>
          <a:xfrm>
            <a:off x="771525" y="2168524"/>
            <a:ext cx="10972800" cy="4594225"/>
          </a:xfrm>
        </p:spPr>
        <p:txBody>
          <a:bodyPr>
            <a:normAutofit/>
          </a:bodyPr>
          <a:lstStyle/>
          <a:p>
            <a:pPr marL="0" indent="0" algn="l">
              <a:lnSpc>
                <a:spcPct val="100000"/>
              </a:lnSpc>
              <a:buNone/>
            </a:pPr>
            <a:r>
              <a:rPr lang="nl-NL" b="0" i="1" u="none" strike="noStrike" dirty="0">
                <a:solidFill>
                  <a:schemeClr val="bg1"/>
                </a:solidFill>
                <a:effectLst/>
                <a:latin typeface="Arial" panose="020B0604020202020204" pitchFamily="34" charset="0"/>
              </a:rPr>
              <a:t>Hij</a:t>
            </a:r>
            <a:r>
              <a:rPr lang="nl-NL" b="0" i="0" dirty="0">
                <a:solidFill>
                  <a:schemeClr val="bg1"/>
                </a:solidFill>
                <a:effectLst/>
                <a:latin typeface="Arial" panose="020B0604020202020204" pitchFamily="34" charset="0"/>
              </a:rPr>
              <a:t> Die het Zevengesternte en de Orion gemaakt heeft,</a:t>
            </a:r>
            <a:br>
              <a:rPr lang="nl-NL" b="0" i="0" dirty="0">
                <a:solidFill>
                  <a:schemeClr val="bg1"/>
                </a:solidFill>
                <a:effectLst/>
                <a:latin typeface="Arial" panose="020B0604020202020204" pitchFamily="34" charset="0"/>
              </a:rPr>
            </a:br>
            <a:r>
              <a:rPr lang="nl-NL" b="0" i="0" dirty="0">
                <a:solidFill>
                  <a:schemeClr val="bg1"/>
                </a:solidFill>
                <a:effectLst/>
                <a:latin typeface="Arial" panose="020B0604020202020204" pitchFamily="34" charset="0"/>
              </a:rPr>
              <a:t>Die de schaduw van de dood verandert in morgenlicht,</a:t>
            </a:r>
            <a:br>
              <a:rPr lang="nl-NL" b="0" i="0" dirty="0">
                <a:solidFill>
                  <a:schemeClr val="bg1"/>
                </a:solidFill>
                <a:effectLst/>
                <a:latin typeface="Arial" panose="020B0604020202020204" pitchFamily="34" charset="0"/>
              </a:rPr>
            </a:br>
            <a:r>
              <a:rPr lang="nl-NL" b="0" i="0" dirty="0">
                <a:solidFill>
                  <a:schemeClr val="bg1"/>
                </a:solidFill>
                <a:effectLst/>
                <a:latin typeface="Arial" panose="020B0604020202020204" pitchFamily="34" charset="0"/>
              </a:rPr>
              <a:t>Die de dag duister maakt als de nacht</a:t>
            </a:r>
            <a:br>
              <a:rPr lang="nl-NL" b="0" i="0" dirty="0">
                <a:solidFill>
                  <a:schemeClr val="bg1"/>
                </a:solidFill>
                <a:effectLst/>
                <a:latin typeface="Arial" panose="020B0604020202020204" pitchFamily="34" charset="0"/>
              </a:rPr>
            </a:br>
            <a:r>
              <a:rPr lang="nl-NL" b="0" i="0" dirty="0">
                <a:solidFill>
                  <a:schemeClr val="bg1"/>
                </a:solidFill>
                <a:effectLst/>
                <a:latin typeface="Arial" panose="020B0604020202020204" pitchFamily="34" charset="0"/>
              </a:rPr>
              <a:t>						Die het water van de zee roept</a:t>
            </a:r>
            <a:br>
              <a:rPr lang="nl-NL" b="0" i="0" dirty="0">
                <a:solidFill>
                  <a:schemeClr val="bg1"/>
                </a:solidFill>
                <a:effectLst/>
                <a:latin typeface="Arial" panose="020B0604020202020204" pitchFamily="34" charset="0"/>
              </a:rPr>
            </a:br>
            <a:r>
              <a:rPr lang="nl-NL" b="0" i="0" dirty="0">
                <a:solidFill>
                  <a:schemeClr val="bg1"/>
                </a:solidFill>
                <a:effectLst/>
                <a:latin typeface="Arial" panose="020B0604020202020204" pitchFamily="34" charset="0"/>
              </a:rPr>
              <a:t>						en over het aardoppervlak uitgiet:</a:t>
            </a:r>
            <a:br>
              <a:rPr lang="nl-NL" b="0" i="0" dirty="0">
                <a:solidFill>
                  <a:schemeClr val="bg1"/>
                </a:solidFill>
                <a:effectLst/>
                <a:latin typeface="Arial" panose="020B0604020202020204" pitchFamily="34" charset="0"/>
              </a:rPr>
            </a:br>
            <a:r>
              <a:rPr lang="nl-NL" b="0" i="0" dirty="0">
                <a:solidFill>
                  <a:schemeClr val="bg1"/>
                </a:solidFill>
                <a:effectLst/>
                <a:latin typeface="Arial" panose="020B0604020202020204" pitchFamily="34" charset="0"/>
              </a:rPr>
              <a:t>						</a:t>
            </a:r>
            <a:r>
              <a:rPr lang="nl-NL" b="0" i="0" cap="small" dirty="0">
                <a:solidFill>
                  <a:schemeClr val="bg1"/>
                </a:solidFill>
                <a:effectLst/>
                <a:latin typeface="Arial" panose="020B0604020202020204" pitchFamily="34" charset="0"/>
              </a:rPr>
              <a:t>HEERE</a:t>
            </a:r>
            <a:r>
              <a:rPr lang="nl-NL" b="0" i="0" dirty="0">
                <a:solidFill>
                  <a:schemeClr val="bg1"/>
                </a:solidFill>
                <a:effectLst/>
                <a:latin typeface="Arial" panose="020B0604020202020204" pitchFamily="34" charset="0"/>
              </a:rPr>
              <a:t> is Zijn Naam!</a:t>
            </a:r>
            <a:br>
              <a:rPr lang="nl-NL" b="0" i="0" dirty="0">
                <a:solidFill>
                  <a:schemeClr val="bg1"/>
                </a:solidFill>
                <a:effectLst/>
                <a:latin typeface="Arial" panose="020B0604020202020204" pitchFamily="34" charset="0"/>
              </a:rPr>
            </a:br>
            <a:r>
              <a:rPr lang="nl-NL" b="0" i="0" dirty="0">
                <a:solidFill>
                  <a:schemeClr val="bg1"/>
                </a:solidFill>
                <a:effectLst/>
                <a:latin typeface="Arial" panose="020B0604020202020204" pitchFamily="34" charset="0"/>
              </a:rPr>
              <a:t>Die Zich verkwikt </a:t>
            </a:r>
            <a:r>
              <a:rPr lang="nl-NL" b="0" i="1" u="none" strike="noStrike" dirty="0">
                <a:solidFill>
                  <a:schemeClr val="bg1"/>
                </a:solidFill>
                <a:effectLst/>
                <a:latin typeface="Arial" panose="020B0604020202020204" pitchFamily="34" charset="0"/>
              </a:rPr>
              <a:t>door</a:t>
            </a:r>
            <a:r>
              <a:rPr lang="nl-NL" b="0" i="0" dirty="0">
                <a:solidFill>
                  <a:schemeClr val="bg1"/>
                </a:solidFill>
                <a:effectLst/>
                <a:latin typeface="Arial" panose="020B0604020202020204" pitchFamily="34" charset="0"/>
              </a:rPr>
              <a:t> de verwoesting over de sterken,</a:t>
            </a:r>
            <a:br>
              <a:rPr lang="nl-NL" b="0" i="0" dirty="0">
                <a:solidFill>
                  <a:schemeClr val="bg1"/>
                </a:solidFill>
                <a:effectLst/>
                <a:latin typeface="Arial" panose="020B0604020202020204" pitchFamily="34" charset="0"/>
              </a:rPr>
            </a:br>
            <a:r>
              <a:rPr lang="nl-NL" b="0" i="0" dirty="0">
                <a:solidFill>
                  <a:schemeClr val="bg1"/>
                </a:solidFill>
                <a:effectLst/>
                <a:latin typeface="Arial" panose="020B0604020202020204" pitchFamily="34" charset="0"/>
              </a:rPr>
              <a:t>ja, verwoesting komt over de vesting.</a:t>
            </a:r>
            <a:br>
              <a:rPr lang="nl-NL" b="0" i="0" dirty="0">
                <a:solidFill>
                  <a:schemeClr val="bg1"/>
                </a:solidFill>
                <a:effectLst/>
                <a:latin typeface="Arial" panose="020B0604020202020204" pitchFamily="34" charset="0"/>
              </a:rPr>
            </a:br>
            <a:r>
              <a:rPr lang="nl-NL" dirty="0">
                <a:solidFill>
                  <a:schemeClr val="bg1"/>
                </a:solidFill>
              </a:rPr>
              <a:t>Amos 5:8 en 9</a:t>
            </a:r>
          </a:p>
        </p:txBody>
      </p:sp>
    </p:spTree>
    <p:extLst>
      <p:ext uri="{BB962C8B-B14F-4D97-AF65-F5344CB8AC3E}">
        <p14:creationId xmlns:p14="http://schemas.microsoft.com/office/powerpoint/2010/main" val="13993143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30. Het verval in de laatste dagen – Het enige Bijbelse Fundament">
            <a:extLst>
              <a:ext uri="{FF2B5EF4-FFF2-40B4-BE49-F238E27FC236}">
                <a16:creationId xmlns:a16="http://schemas.microsoft.com/office/drawing/2014/main" id="{FCF396A8-D19F-D041-D17A-CA7C12B982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191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2BE77FF-4775-E20E-EB72-8EEE7ED9E8F6}"/>
              </a:ext>
            </a:extLst>
          </p:cNvPr>
          <p:cNvSpPr>
            <a:spLocks noGrp="1"/>
          </p:cNvSpPr>
          <p:nvPr>
            <p:ph type="title"/>
          </p:nvPr>
        </p:nvSpPr>
        <p:spPr>
          <a:xfrm>
            <a:off x="4132457" y="0"/>
            <a:ext cx="8059543" cy="1325563"/>
          </a:xfrm>
        </p:spPr>
        <p:txBody>
          <a:bodyPr>
            <a:noAutofit/>
          </a:bodyPr>
          <a:lstStyle/>
          <a:p>
            <a:r>
              <a:rPr lang="nl-NL" sz="6000" dirty="0">
                <a:solidFill>
                  <a:schemeClr val="bg1"/>
                </a:solidFill>
              </a:rPr>
              <a:t>‘Mens der wetteloosheid’</a:t>
            </a:r>
          </a:p>
        </p:txBody>
      </p:sp>
    </p:spTree>
    <p:extLst>
      <p:ext uri="{BB962C8B-B14F-4D97-AF65-F5344CB8AC3E}">
        <p14:creationId xmlns:p14="http://schemas.microsoft.com/office/powerpoint/2010/main" val="23319899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nderzoek naar spirituele ervaringen en bipolaire stoornis">
            <a:extLst>
              <a:ext uri="{FF2B5EF4-FFF2-40B4-BE49-F238E27FC236}">
                <a16:creationId xmlns:a16="http://schemas.microsoft.com/office/drawing/2014/main" id="{68425DCF-EA9A-CB0A-0FB2-1D7794AE0C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24098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17F2961-5491-88FC-6D82-25C3CC7987B6}"/>
              </a:ext>
            </a:extLst>
          </p:cNvPr>
          <p:cNvSpPr txBox="1"/>
          <p:nvPr/>
        </p:nvSpPr>
        <p:spPr>
          <a:xfrm>
            <a:off x="1172116" y="2678461"/>
            <a:ext cx="10238834" cy="3539430"/>
          </a:xfrm>
          <a:prstGeom prst="rect">
            <a:avLst/>
          </a:prstGeom>
          <a:noFill/>
        </p:spPr>
        <p:txBody>
          <a:bodyPr wrap="square">
            <a:spAutoFit/>
          </a:bodyPr>
          <a:lstStyle/>
          <a:p>
            <a:pPr algn="l"/>
            <a:r>
              <a:rPr lang="nl-NL" sz="2800" b="0" i="0" dirty="0">
                <a:solidFill>
                  <a:srgbClr val="121212"/>
                </a:solidFill>
                <a:effectLst/>
                <a:latin typeface="Arial" panose="020B0604020202020204" pitchFamily="34" charset="0"/>
              </a:rPr>
              <a:t>Niet ieder die tegen Mij zegt: Heere, Heere, zal binnengaan in het Koninkrijk der hemelen, maar wie de wil doet van Mijn Vader, Die in de hemelen is.</a:t>
            </a:r>
          </a:p>
          <a:p>
            <a:pPr algn="l"/>
            <a:r>
              <a:rPr lang="nl-NL" sz="2800" b="0" i="0" dirty="0">
                <a:solidFill>
                  <a:srgbClr val="121212"/>
                </a:solidFill>
                <a:effectLst/>
                <a:latin typeface="Arial" panose="020B0604020202020204" pitchFamily="34" charset="0"/>
              </a:rPr>
              <a:t>Velen zullen op die dag tegen Mij zeggen: Heere, Heere, hebben wij niet in Uw Naam geprofeteerd, en in Uw Naam demonen uitgedreven, en in Uw Naam veel krachten gedaan?</a:t>
            </a:r>
          </a:p>
          <a:p>
            <a:pPr algn="l"/>
            <a:r>
              <a:rPr lang="nl-NL" sz="2800" b="0" i="0" dirty="0">
                <a:solidFill>
                  <a:srgbClr val="121212"/>
                </a:solidFill>
                <a:effectLst/>
                <a:latin typeface="Arial" panose="020B0604020202020204" pitchFamily="34" charset="0"/>
              </a:rPr>
              <a:t>Dan zal Ik hun openlijk zeggen: Ik heb u nooit gekend; ga weg van Mij, u die de wetteloosheid werkt!</a:t>
            </a:r>
          </a:p>
        </p:txBody>
      </p:sp>
      <p:sp>
        <p:nvSpPr>
          <p:cNvPr id="2" name="Tekstvak 1">
            <a:extLst>
              <a:ext uri="{FF2B5EF4-FFF2-40B4-BE49-F238E27FC236}">
                <a16:creationId xmlns:a16="http://schemas.microsoft.com/office/drawing/2014/main" id="{79ED6F44-7DEE-C13A-1118-AB6E8F271726}"/>
              </a:ext>
            </a:extLst>
          </p:cNvPr>
          <p:cNvSpPr txBox="1"/>
          <p:nvPr/>
        </p:nvSpPr>
        <p:spPr>
          <a:xfrm>
            <a:off x="4611757" y="168965"/>
            <a:ext cx="4404924" cy="769441"/>
          </a:xfrm>
          <a:prstGeom prst="rect">
            <a:avLst/>
          </a:prstGeom>
          <a:noFill/>
        </p:spPr>
        <p:txBody>
          <a:bodyPr wrap="none" rtlCol="0">
            <a:spAutoFit/>
          </a:bodyPr>
          <a:lstStyle/>
          <a:p>
            <a:r>
              <a:rPr lang="nl-NL" sz="4400" dirty="0">
                <a:solidFill>
                  <a:srgbClr val="C00000"/>
                </a:solidFill>
              </a:rPr>
              <a:t>Mattheus</a:t>
            </a:r>
            <a:r>
              <a:rPr lang="nl-NL" sz="4400" dirty="0">
                <a:solidFill>
                  <a:schemeClr val="bg1"/>
                </a:solidFill>
              </a:rPr>
              <a:t> 7: 21-23</a:t>
            </a:r>
          </a:p>
        </p:txBody>
      </p:sp>
    </p:spTree>
    <p:extLst>
      <p:ext uri="{BB962C8B-B14F-4D97-AF65-F5344CB8AC3E}">
        <p14:creationId xmlns:p14="http://schemas.microsoft.com/office/powerpoint/2010/main" val="26770177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A78349"/>
            </a:gs>
            <a:gs pos="96000">
              <a:schemeClr val="bg1"/>
            </a:gs>
          </a:gsLst>
          <a:path path="circle">
            <a:fillToRect l="50000" t="-80000" r="50000" b="180000"/>
          </a:path>
        </a:gradFill>
        <a:effectLst/>
      </p:bgPr>
    </p:bg>
    <p:spTree>
      <p:nvGrpSpPr>
        <p:cNvPr id="1" name=""/>
        <p:cNvGrpSpPr/>
        <p:nvPr/>
      </p:nvGrpSpPr>
      <p:grpSpPr>
        <a:xfrm>
          <a:off x="0" y="0"/>
          <a:ext cx="0" cy="0"/>
          <a:chOff x="0" y="0"/>
          <a:chExt cx="0" cy="0"/>
        </a:xfrm>
      </p:grpSpPr>
      <p:pic>
        <p:nvPicPr>
          <p:cNvPr id="11266" name="Picture 2" descr="What does Sola Scriptura mean? | Bibleinfo.com">
            <a:extLst>
              <a:ext uri="{FF2B5EF4-FFF2-40B4-BE49-F238E27FC236}">
                <a16:creationId xmlns:a16="http://schemas.microsoft.com/office/drawing/2014/main" id="{18723B5D-8FE1-B300-3828-7A699EAC40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1975" y="0"/>
            <a:ext cx="7820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479099E-1D0D-1859-0853-70DA70BB0916}"/>
              </a:ext>
            </a:extLst>
          </p:cNvPr>
          <p:cNvSpPr>
            <a:spLocks noGrp="1"/>
          </p:cNvSpPr>
          <p:nvPr>
            <p:ph type="title"/>
          </p:nvPr>
        </p:nvSpPr>
        <p:spPr>
          <a:xfrm>
            <a:off x="409575" y="1260475"/>
            <a:ext cx="3467100" cy="2476638"/>
          </a:xfrm>
        </p:spPr>
        <p:txBody>
          <a:bodyPr>
            <a:noAutofit/>
          </a:bodyPr>
          <a:lstStyle/>
          <a:p>
            <a:pPr algn="ctr"/>
            <a:r>
              <a:rPr lang="nl-NL" sz="6000" b="1" dirty="0">
                <a:solidFill>
                  <a:srgbClr val="A78349"/>
                </a:solidFill>
              </a:rPr>
              <a:t>Zoek God </a:t>
            </a:r>
            <a:br>
              <a:rPr lang="nl-NL" sz="6000" b="1" dirty="0">
                <a:solidFill>
                  <a:srgbClr val="A78349"/>
                </a:solidFill>
              </a:rPr>
            </a:br>
            <a:r>
              <a:rPr lang="nl-NL" sz="6000" b="1" dirty="0">
                <a:solidFill>
                  <a:srgbClr val="A78349"/>
                </a:solidFill>
              </a:rPr>
              <a:t>in Zijn </a:t>
            </a:r>
            <a:br>
              <a:rPr lang="nl-NL" sz="6000" b="1" dirty="0">
                <a:solidFill>
                  <a:srgbClr val="A78349"/>
                </a:solidFill>
              </a:rPr>
            </a:br>
            <a:r>
              <a:rPr lang="nl-NL" sz="6000" b="1" dirty="0">
                <a:solidFill>
                  <a:srgbClr val="A78349"/>
                </a:solidFill>
              </a:rPr>
              <a:t>Woord</a:t>
            </a:r>
          </a:p>
        </p:txBody>
      </p:sp>
    </p:spTree>
    <p:extLst>
      <p:ext uri="{BB962C8B-B14F-4D97-AF65-F5344CB8AC3E}">
        <p14:creationId xmlns:p14="http://schemas.microsoft.com/office/powerpoint/2010/main" val="20106566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8E58"/>
        </a:solidFill>
        <a:effectLst/>
      </p:bgPr>
    </p:bg>
    <p:spTree>
      <p:nvGrpSpPr>
        <p:cNvPr id="1" name=""/>
        <p:cNvGrpSpPr/>
        <p:nvPr/>
      </p:nvGrpSpPr>
      <p:grpSpPr>
        <a:xfrm>
          <a:off x="0" y="0"/>
          <a:ext cx="0" cy="0"/>
          <a:chOff x="0" y="0"/>
          <a:chExt cx="0" cy="0"/>
        </a:xfrm>
      </p:grpSpPr>
      <p:pic>
        <p:nvPicPr>
          <p:cNvPr id="12290" name="Picture 2" descr="Leeuw Levenswijze - de jacht, maaltijd en prooi">
            <a:extLst>
              <a:ext uri="{FF2B5EF4-FFF2-40B4-BE49-F238E27FC236}">
                <a16:creationId xmlns:a16="http://schemas.microsoft.com/office/drawing/2014/main" id="{F028F240-8C12-E7F0-F544-50B7588451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3548" y="1302026"/>
            <a:ext cx="9826487" cy="55559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D6F9DDB-ED54-4DD9-71E1-E519FA6473C4}"/>
              </a:ext>
            </a:extLst>
          </p:cNvPr>
          <p:cNvSpPr>
            <a:spLocks noGrp="1"/>
          </p:cNvSpPr>
          <p:nvPr>
            <p:ph type="title"/>
          </p:nvPr>
        </p:nvSpPr>
        <p:spPr>
          <a:xfrm>
            <a:off x="251790" y="106708"/>
            <a:ext cx="10515600" cy="1325563"/>
          </a:xfrm>
        </p:spPr>
        <p:txBody>
          <a:bodyPr>
            <a:normAutofit/>
          </a:bodyPr>
          <a:lstStyle/>
          <a:p>
            <a:r>
              <a:rPr lang="nl-NL" sz="6000" b="1" dirty="0">
                <a:solidFill>
                  <a:schemeClr val="bg1"/>
                </a:solidFill>
              </a:rPr>
              <a:t>Vluchten voor de leeuw?</a:t>
            </a:r>
          </a:p>
        </p:txBody>
      </p:sp>
    </p:spTree>
    <p:extLst>
      <p:ext uri="{BB962C8B-B14F-4D97-AF65-F5344CB8AC3E}">
        <p14:creationId xmlns:p14="http://schemas.microsoft.com/office/powerpoint/2010/main" val="20015875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ADD2"/>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5BC878B-CD05-D838-CCBF-D5DC8BF8BC70}"/>
              </a:ext>
            </a:extLst>
          </p:cNvPr>
          <p:cNvPicPr>
            <a:picLocks noChangeAspect="1"/>
          </p:cNvPicPr>
          <p:nvPr/>
        </p:nvPicPr>
        <p:blipFill rotWithShape="1">
          <a:blip r:embed="rId2">
            <a:extLst>
              <a:ext uri="{28A0092B-C50C-407E-A947-70E740481C1C}">
                <a14:useLocalDpi xmlns:a14="http://schemas.microsoft.com/office/drawing/2010/main" val="0"/>
              </a:ext>
            </a:extLst>
          </a:blip>
          <a:srcRect t="11149" b="9518"/>
          <a:stretch/>
        </p:blipFill>
        <p:spPr>
          <a:xfrm>
            <a:off x="351182" y="0"/>
            <a:ext cx="10853530" cy="6858000"/>
          </a:xfrm>
          <a:prstGeom prst="rect">
            <a:avLst/>
          </a:prstGeom>
        </p:spPr>
      </p:pic>
      <p:sp>
        <p:nvSpPr>
          <p:cNvPr id="2" name="Titel 1">
            <a:extLst>
              <a:ext uri="{FF2B5EF4-FFF2-40B4-BE49-F238E27FC236}">
                <a16:creationId xmlns:a16="http://schemas.microsoft.com/office/drawing/2014/main" id="{5F334B07-CC66-B30A-2654-C92FB12C81EF}"/>
              </a:ext>
            </a:extLst>
          </p:cNvPr>
          <p:cNvSpPr>
            <a:spLocks noGrp="1"/>
          </p:cNvSpPr>
          <p:nvPr>
            <p:ph type="title"/>
          </p:nvPr>
        </p:nvSpPr>
        <p:spPr>
          <a:xfrm>
            <a:off x="3332922" y="0"/>
            <a:ext cx="10515600" cy="1325563"/>
          </a:xfrm>
        </p:spPr>
        <p:txBody>
          <a:bodyPr>
            <a:normAutofit/>
          </a:bodyPr>
          <a:lstStyle/>
          <a:p>
            <a:r>
              <a:rPr lang="nl-NL" sz="6000" dirty="0"/>
              <a:t>Ontmoeting met de beer? </a:t>
            </a:r>
          </a:p>
        </p:txBody>
      </p:sp>
    </p:spTree>
    <p:extLst>
      <p:ext uri="{BB962C8B-B14F-4D97-AF65-F5344CB8AC3E}">
        <p14:creationId xmlns:p14="http://schemas.microsoft.com/office/powerpoint/2010/main" val="24841577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A281D"/>
            </a:gs>
            <a:gs pos="96000">
              <a:srgbClr val="360407"/>
            </a:gs>
          </a:gsLst>
          <a:path path="circle">
            <a:fillToRect l="50000" t="-80000" r="50000" b="180000"/>
          </a:path>
        </a:gradFill>
        <a:effectLst/>
      </p:bgPr>
    </p:bg>
    <p:spTree>
      <p:nvGrpSpPr>
        <p:cNvPr id="1" name=""/>
        <p:cNvGrpSpPr/>
        <p:nvPr/>
      </p:nvGrpSpPr>
      <p:grpSpPr>
        <a:xfrm>
          <a:off x="0" y="0"/>
          <a:ext cx="0" cy="0"/>
          <a:chOff x="0" y="0"/>
          <a:chExt cx="0" cy="0"/>
        </a:xfrm>
      </p:grpSpPr>
      <p:pic>
        <p:nvPicPr>
          <p:cNvPr id="14338" name="Picture 2" descr="Freek Vonk wordt in gezicht gebeten door een slang: 'Stoute jongen!' (video)">
            <a:extLst>
              <a:ext uri="{FF2B5EF4-FFF2-40B4-BE49-F238E27FC236}">
                <a16:creationId xmlns:a16="http://schemas.microsoft.com/office/drawing/2014/main" id="{FDE3F322-1EF4-FD76-F2ED-716DD21B23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9774" y="115212"/>
            <a:ext cx="9269896" cy="52085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AE9889F-4A31-C664-8827-AC73432FB3AB}"/>
              </a:ext>
            </a:extLst>
          </p:cNvPr>
          <p:cNvSpPr>
            <a:spLocks noGrp="1"/>
          </p:cNvSpPr>
          <p:nvPr>
            <p:ph type="title"/>
          </p:nvPr>
        </p:nvSpPr>
        <p:spPr>
          <a:xfrm>
            <a:off x="2743200" y="5323716"/>
            <a:ext cx="7712765" cy="1325563"/>
          </a:xfrm>
        </p:spPr>
        <p:txBody>
          <a:bodyPr>
            <a:normAutofit/>
          </a:bodyPr>
          <a:lstStyle/>
          <a:p>
            <a:r>
              <a:rPr lang="nl-NL" sz="6000" b="1" dirty="0">
                <a:solidFill>
                  <a:schemeClr val="bg1"/>
                </a:solidFill>
              </a:rPr>
              <a:t>Gebeten door een slang</a:t>
            </a:r>
          </a:p>
        </p:txBody>
      </p:sp>
    </p:spTree>
    <p:extLst>
      <p:ext uri="{BB962C8B-B14F-4D97-AF65-F5344CB8AC3E}">
        <p14:creationId xmlns:p14="http://schemas.microsoft.com/office/powerpoint/2010/main" val="11285770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Memoriam - Graphics for the Church">
            <a:extLst>
              <a:ext uri="{FF2B5EF4-FFF2-40B4-BE49-F238E27FC236}">
                <a16:creationId xmlns:a16="http://schemas.microsoft.com/office/drawing/2014/main" id="{154AB266-D660-4416-D182-D5E4D64CBE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512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E54DF93-B2A2-C5CE-E568-7F24343F779A}"/>
              </a:ext>
            </a:extLst>
          </p:cNvPr>
          <p:cNvSpPr>
            <a:spLocks noGrp="1"/>
          </p:cNvSpPr>
          <p:nvPr>
            <p:ph idx="1"/>
          </p:nvPr>
        </p:nvSpPr>
        <p:spPr>
          <a:xfrm>
            <a:off x="728869" y="496958"/>
            <a:ext cx="10515600" cy="5973416"/>
          </a:xfrm>
        </p:spPr>
        <p:txBody>
          <a:bodyPr>
            <a:normAutofit/>
          </a:bodyPr>
          <a:lstStyle/>
          <a:p>
            <a:pPr marL="0" indent="0">
              <a:lnSpc>
                <a:spcPts val="1125"/>
              </a:lnSpc>
              <a:spcAft>
                <a:spcPts val="1000"/>
              </a:spcAft>
              <a:buNone/>
            </a:pPr>
            <a:endParaRPr lang="nl-NL" sz="2400" dirty="0">
              <a:latin typeface="Arial" panose="020B0604020202020204" pitchFamily="34" charset="0"/>
              <a:ea typeface="Calibri" panose="020F0502020204030204" pitchFamily="34" charset="0"/>
              <a:cs typeface="Arial" panose="020B0604020202020204" pitchFamily="34" charset="0"/>
            </a:endParaRPr>
          </a:p>
          <a:p>
            <a:pPr marL="0" indent="0">
              <a:lnSpc>
                <a:spcPts val="1125"/>
              </a:lnSpc>
              <a:spcAft>
                <a:spcPts val="1000"/>
              </a:spcAft>
              <a:buNone/>
            </a:pP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Er is jou, mens, gezegd wat goed is, je weet wat de </a:t>
            </a:r>
            <a:r>
              <a:rPr lang="nl-NL" sz="2400" spc="120" dirty="0">
                <a:solidFill>
                  <a:schemeClr val="bg1"/>
                </a:solidFill>
                <a:effectLst/>
                <a:latin typeface="Arial" panose="020B0604020202020204" pitchFamily="34" charset="0"/>
                <a:ea typeface="Calibri" panose="020F0502020204030204" pitchFamily="34" charset="0"/>
                <a:cs typeface="Arial" panose="020B0604020202020204" pitchFamily="34" charset="0"/>
              </a:rPr>
              <a:t>HEER</a:t>
            </a: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van je wil: </a:t>
            </a:r>
          </a:p>
          <a:p>
            <a:pPr marL="0" indent="0">
              <a:lnSpc>
                <a:spcPts val="1125"/>
              </a:lnSpc>
              <a:spcAft>
                <a:spcPts val="1000"/>
              </a:spcAft>
              <a:buNone/>
            </a:pP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niets anders dan recht te doen, trouw te betrachten </a:t>
            </a:r>
          </a:p>
          <a:p>
            <a:pPr marL="0" indent="0">
              <a:lnSpc>
                <a:spcPts val="1125"/>
              </a:lnSpc>
              <a:spcAft>
                <a:spcPts val="1000"/>
              </a:spcAft>
              <a:buNone/>
            </a:pP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en nederig de weg te gaan van je God.</a:t>
            </a:r>
          </a:p>
          <a:p>
            <a:pPr marL="0" indent="0">
              <a:lnSpc>
                <a:spcPct val="115000"/>
              </a:lnSpc>
              <a:spcAft>
                <a:spcPts val="1000"/>
              </a:spcAft>
              <a:buNone/>
            </a:pPr>
            <a:endPar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“Dit zegt hij die de zeven geesten van God en de zeven sterren heeft: Ik weet wat u doet; overal wordt beweerd dat u het leven hebt, terwijl u dood bent. 2 Word wakker, versterk uw laatste krachten: u bent op sterven na dood. </a:t>
            </a:r>
            <a:r>
              <a:rPr lang="nl-NL" sz="24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Want ik merk dat uw gedrag tekortschiet in Gods ogen.</a:t>
            </a:r>
            <a:r>
              <a:rPr lang="nl-NL"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3 Herinner u dat u de boodschap hebt ontvangen en begrepen. Houd eraan vast en breek met het leven dat u nu leidt. Maar als u niet wakker wordt, kom ik onverwacht als een dief, op een tijdstip dat u niet kent.</a:t>
            </a:r>
          </a:p>
          <a:p>
            <a:endParaRPr lang="nl-NL" dirty="0"/>
          </a:p>
        </p:txBody>
      </p:sp>
      <p:sp>
        <p:nvSpPr>
          <p:cNvPr id="6" name="Tekstvak 5">
            <a:extLst>
              <a:ext uri="{FF2B5EF4-FFF2-40B4-BE49-F238E27FC236}">
                <a16:creationId xmlns:a16="http://schemas.microsoft.com/office/drawing/2014/main" id="{476305C0-2966-1817-1C5C-5C0E4DA87253}"/>
              </a:ext>
            </a:extLst>
          </p:cNvPr>
          <p:cNvSpPr txBox="1"/>
          <p:nvPr/>
        </p:nvSpPr>
        <p:spPr>
          <a:xfrm>
            <a:off x="9814062" y="5436704"/>
            <a:ext cx="2377938" cy="369332"/>
          </a:xfrm>
          <a:prstGeom prst="rect">
            <a:avLst/>
          </a:prstGeom>
          <a:noFill/>
        </p:spPr>
        <p:txBody>
          <a:bodyPr wrap="square">
            <a:spAutoFit/>
          </a:bodyPr>
          <a:lstStyle/>
          <a:p>
            <a:r>
              <a:rPr lang="nl-NL" dirty="0">
                <a:solidFill>
                  <a:schemeClr val="bg1"/>
                </a:solidFill>
                <a:effectLst/>
                <a:latin typeface="Arial" panose="020B0604020202020204" pitchFamily="34" charset="0"/>
                <a:ea typeface="Calibri" panose="020F0502020204030204" pitchFamily="34" charset="0"/>
                <a:cs typeface="Arial" panose="020B0604020202020204" pitchFamily="34" charset="0"/>
              </a:rPr>
              <a:t>Openbaring 3:1-3 </a:t>
            </a:r>
            <a:endParaRPr lang="nl-NL" dirty="0">
              <a:solidFill>
                <a:schemeClr val="bg1"/>
              </a:solidFill>
            </a:endParaRPr>
          </a:p>
        </p:txBody>
      </p:sp>
      <p:sp>
        <p:nvSpPr>
          <p:cNvPr id="4" name="Tekstvak 3">
            <a:extLst>
              <a:ext uri="{FF2B5EF4-FFF2-40B4-BE49-F238E27FC236}">
                <a16:creationId xmlns:a16="http://schemas.microsoft.com/office/drawing/2014/main" id="{E1373372-D2A4-C979-C07F-5A3BC0C41423}"/>
              </a:ext>
            </a:extLst>
          </p:cNvPr>
          <p:cNvSpPr txBox="1"/>
          <p:nvPr/>
        </p:nvSpPr>
        <p:spPr>
          <a:xfrm>
            <a:off x="9814062" y="1624256"/>
            <a:ext cx="2238789" cy="369332"/>
          </a:xfrm>
          <a:prstGeom prst="rect">
            <a:avLst/>
          </a:prstGeom>
          <a:noFill/>
        </p:spPr>
        <p:txBody>
          <a:bodyPr wrap="square">
            <a:spAutoFit/>
          </a:bodyPr>
          <a:lstStyle/>
          <a:p>
            <a:r>
              <a:rPr lang="nl-NL" sz="1800" dirty="0">
                <a:solidFill>
                  <a:schemeClr val="bg1"/>
                </a:solidFill>
                <a:latin typeface="Arial" panose="020B0604020202020204" pitchFamily="34" charset="0"/>
                <a:ea typeface="Calibri" panose="020F0502020204030204" pitchFamily="34" charset="0"/>
                <a:cs typeface="Arial" panose="020B0604020202020204" pitchFamily="34" charset="0"/>
              </a:rPr>
              <a:t>Micha 6:</a:t>
            </a:r>
            <a:r>
              <a:rPr lang="nl-NL"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8 </a:t>
            </a:r>
            <a:endParaRPr lang="nl-NL" dirty="0">
              <a:solidFill>
                <a:schemeClr val="bg1"/>
              </a:solidFill>
            </a:endParaRPr>
          </a:p>
        </p:txBody>
      </p:sp>
    </p:spTree>
    <p:extLst>
      <p:ext uri="{BB962C8B-B14F-4D97-AF65-F5344CB8AC3E}">
        <p14:creationId xmlns:p14="http://schemas.microsoft.com/office/powerpoint/2010/main" val="6292996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8DB5E0B-B787-9228-BFBE-49856D628643}"/>
              </a:ext>
            </a:extLst>
          </p:cNvPr>
          <p:cNvPicPr>
            <a:picLocks noChangeAspect="1"/>
          </p:cNvPicPr>
          <p:nvPr/>
        </p:nvPicPr>
        <p:blipFill rotWithShape="1">
          <a:blip r:embed="rId2">
            <a:extLst>
              <a:ext uri="{28A0092B-C50C-407E-A947-70E740481C1C}">
                <a14:useLocalDpi xmlns:a14="http://schemas.microsoft.com/office/drawing/2010/main" val="0"/>
              </a:ext>
            </a:extLst>
          </a:blip>
          <a:srcRect t="14619" b="43981"/>
          <a:stretch/>
        </p:blipFill>
        <p:spPr>
          <a:xfrm>
            <a:off x="1" y="4289658"/>
            <a:ext cx="12184456" cy="2568342"/>
          </a:xfrm>
          <a:prstGeom prst="rect">
            <a:avLst/>
          </a:prstGeom>
        </p:spPr>
      </p:pic>
      <p:pic>
        <p:nvPicPr>
          <p:cNvPr id="9" name="Afbeelding 8">
            <a:extLst>
              <a:ext uri="{FF2B5EF4-FFF2-40B4-BE49-F238E27FC236}">
                <a16:creationId xmlns:a16="http://schemas.microsoft.com/office/drawing/2014/main" id="{43E5FC07-DBAB-7EC5-FC3E-F7C29112897A}"/>
              </a:ext>
            </a:extLst>
          </p:cNvPr>
          <p:cNvPicPr>
            <a:picLocks noChangeAspect="1"/>
          </p:cNvPicPr>
          <p:nvPr/>
        </p:nvPicPr>
        <p:blipFill rotWithShape="1">
          <a:blip r:embed="rId3">
            <a:extLst>
              <a:ext uri="{28A0092B-C50C-407E-A947-70E740481C1C}">
                <a14:useLocalDpi xmlns:a14="http://schemas.microsoft.com/office/drawing/2010/main" val="0"/>
              </a:ext>
            </a:extLst>
          </a:blip>
          <a:srcRect l="6649" t="6136" r="7040" b="6183"/>
          <a:stretch/>
        </p:blipFill>
        <p:spPr>
          <a:xfrm>
            <a:off x="0" y="2175586"/>
            <a:ext cx="12192000" cy="2186689"/>
          </a:xfrm>
          <a:prstGeom prst="rect">
            <a:avLst/>
          </a:prstGeom>
        </p:spPr>
      </p:pic>
      <p:pic>
        <p:nvPicPr>
          <p:cNvPr id="5" name="Afbeelding 4">
            <a:extLst>
              <a:ext uri="{FF2B5EF4-FFF2-40B4-BE49-F238E27FC236}">
                <a16:creationId xmlns:a16="http://schemas.microsoft.com/office/drawing/2014/main" id="{EC939FC9-8202-8260-BE41-4D513BC5D78E}"/>
              </a:ext>
            </a:extLst>
          </p:cNvPr>
          <p:cNvPicPr>
            <a:picLocks noChangeAspect="1"/>
          </p:cNvPicPr>
          <p:nvPr/>
        </p:nvPicPr>
        <p:blipFill rotWithShape="1">
          <a:blip r:embed="rId4">
            <a:extLst>
              <a:ext uri="{28A0092B-C50C-407E-A947-70E740481C1C}">
                <a14:useLocalDpi xmlns:a14="http://schemas.microsoft.com/office/drawing/2010/main" val="0"/>
              </a:ext>
            </a:extLst>
          </a:blip>
          <a:srcRect b="33284"/>
          <a:stretch/>
        </p:blipFill>
        <p:spPr>
          <a:xfrm>
            <a:off x="7544" y="-673786"/>
            <a:ext cx="12184456" cy="2849373"/>
          </a:xfrm>
          <a:prstGeom prst="rect">
            <a:avLst/>
          </a:prstGeom>
        </p:spPr>
      </p:pic>
      <p:sp>
        <p:nvSpPr>
          <p:cNvPr id="3" name="Tijdelijke aanduiding voor inhoud 2">
            <a:extLst>
              <a:ext uri="{FF2B5EF4-FFF2-40B4-BE49-F238E27FC236}">
                <a16:creationId xmlns:a16="http://schemas.microsoft.com/office/drawing/2014/main" id="{D67E6C4D-997F-CEA2-A022-B260101F19F4}"/>
              </a:ext>
            </a:extLst>
          </p:cNvPr>
          <p:cNvSpPr>
            <a:spLocks noGrp="1"/>
          </p:cNvSpPr>
          <p:nvPr>
            <p:ph idx="1"/>
          </p:nvPr>
        </p:nvSpPr>
        <p:spPr>
          <a:xfrm>
            <a:off x="290818" y="1208633"/>
            <a:ext cx="11610363" cy="2849374"/>
          </a:xfrm>
        </p:spPr>
        <p:txBody>
          <a:bodyPr>
            <a:normAutofit fontScale="25000" lnSpcReduction="20000"/>
          </a:bodyPr>
          <a:lstStyle/>
          <a:p>
            <a:pPr>
              <a:lnSpc>
                <a:spcPct val="115000"/>
              </a:lnSpc>
              <a:spcAft>
                <a:spcPts val="1000"/>
              </a:spcAft>
            </a:pPr>
            <a:r>
              <a:rPr lang="nl-NL" sz="9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Numeri 27:12 </a:t>
            </a:r>
            <a:r>
              <a:rPr lang="nl-NL" sz="9600" dirty="0">
                <a:solidFill>
                  <a:schemeClr val="bg1"/>
                </a:solidFill>
                <a:effectLst/>
                <a:latin typeface="Arial" panose="020B0604020202020204" pitchFamily="34" charset="0"/>
                <a:ea typeface="Calibri" panose="020F0502020204030204" pitchFamily="34" charset="0"/>
                <a:cs typeface="Arial" panose="020B0604020202020204" pitchFamily="34" charset="0"/>
              </a:rPr>
              <a:t>En de HERE zeide tot Mozes: Beklim dit gebergte </a:t>
            </a:r>
            <a:r>
              <a:rPr lang="nl-NL" sz="9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Abarim</a:t>
            </a:r>
            <a:r>
              <a:rPr lang="nl-NL" sz="9600" dirty="0">
                <a:solidFill>
                  <a:schemeClr val="bg1"/>
                </a:solidFill>
                <a:effectLst/>
                <a:latin typeface="Arial" panose="020B0604020202020204" pitchFamily="34" charset="0"/>
                <a:ea typeface="Calibri" panose="020F0502020204030204" pitchFamily="34" charset="0"/>
                <a:cs typeface="Arial" panose="020B0604020202020204" pitchFamily="34" charset="0"/>
              </a:rPr>
              <a:t>, en aanschouw het land, dat Ik de Israëlieten gegeven </a:t>
            </a:r>
            <a:r>
              <a:rPr lang="nl-NL" sz="96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heb.  </a:t>
            </a:r>
          </a:p>
          <a:p>
            <a:pPr>
              <a:lnSpc>
                <a:spcPct val="115000"/>
              </a:lnSpc>
              <a:spcAft>
                <a:spcPts val="1000"/>
              </a:spcAft>
            </a:pP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        </a:t>
            </a:r>
            <a:br>
              <a:rPr lang="nl-NL" sz="4000" dirty="0">
                <a:latin typeface="Arial" panose="020B0604020202020204" pitchFamily="34" charset="0"/>
                <a:ea typeface="Calibri" panose="020F0502020204030204" pitchFamily="34" charset="0"/>
                <a:cs typeface="Arial" panose="020B0604020202020204" pitchFamily="34" charset="0"/>
              </a:rPr>
            </a:br>
            <a:r>
              <a:rPr lang="nl-NL" sz="4000" dirty="0">
                <a:latin typeface="Arial" panose="020B0604020202020204" pitchFamily="34" charset="0"/>
                <a:ea typeface="Calibri" panose="020F0502020204030204" pitchFamily="34" charset="0"/>
                <a:cs typeface="Arial" panose="020B0604020202020204" pitchFamily="34" charset="0"/>
              </a:rPr>
              <a:t>		</a:t>
            </a:r>
            <a:r>
              <a:rPr lang="nl-NL" sz="9600" dirty="0">
                <a:effectLst/>
                <a:latin typeface="Arial" panose="020B0604020202020204" pitchFamily="34" charset="0"/>
                <a:ea typeface="Calibri" panose="020F0502020204030204" pitchFamily="34" charset="0"/>
                <a:cs typeface="Arial" panose="020B0604020202020204" pitchFamily="34" charset="0"/>
              </a:rPr>
              <a:t>Christus zegt tot zijn </a:t>
            </a:r>
            <a:r>
              <a:rPr lang="nl-NL" sz="9600" dirty="0">
                <a:latin typeface="Arial" panose="020B0604020202020204" pitchFamily="34" charset="0"/>
                <a:ea typeface="Calibri" panose="020F0502020204030204" pitchFamily="34" charset="0"/>
                <a:cs typeface="Arial" panose="020B0604020202020204" pitchFamily="34" charset="0"/>
              </a:rPr>
              <a:t>discipelen nog vóór Zijn dood. </a:t>
            </a:r>
            <a:br>
              <a:rPr lang="nl-NL" sz="9600" dirty="0">
                <a:latin typeface="Arial" panose="020B0604020202020204" pitchFamily="34" charset="0"/>
                <a:ea typeface="Calibri" panose="020F0502020204030204" pitchFamily="34" charset="0"/>
                <a:cs typeface="Arial" panose="020B0604020202020204" pitchFamily="34" charset="0"/>
              </a:rPr>
            </a:br>
            <a:r>
              <a:rPr lang="nl-NL" sz="9600" dirty="0">
                <a:latin typeface="Arial" panose="020B0604020202020204" pitchFamily="34" charset="0"/>
                <a:ea typeface="Calibri" panose="020F0502020204030204" pitchFamily="34" charset="0"/>
                <a:cs typeface="Arial" panose="020B0604020202020204" pitchFamily="34" charset="0"/>
              </a:rPr>
              <a:t>		</a:t>
            </a:r>
            <a:r>
              <a:rPr lang="nl-NL" sz="9600" i="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Johannes 16:33 </a:t>
            </a:r>
            <a:r>
              <a:rPr lang="nl-NL" sz="96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Dit heb Ik tot u gesproken, opdat gij in Mij vrede hebt. </a:t>
            </a:r>
            <a:br>
              <a:rPr lang="nl-NL" sz="96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nl-NL" sz="96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In de wereld lijdt gij verdrukking, maar houdt goede moed, </a:t>
            </a:r>
            <a:br>
              <a:rPr lang="nl-NL" sz="96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nl-NL" sz="96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Ik </a:t>
            </a:r>
            <a:r>
              <a:rPr lang="nl-NL" sz="9600" u="sng"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heb</a:t>
            </a:r>
            <a:r>
              <a:rPr lang="nl-NL" sz="96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de wereld overwonnen. </a:t>
            </a:r>
          </a:p>
          <a:p>
            <a:pPr marL="0" indent="0">
              <a:lnSpc>
                <a:spcPct val="115000"/>
              </a:lnSpc>
              <a:spcAft>
                <a:spcPts val="1000"/>
              </a:spcAft>
              <a:buNone/>
            </a:pPr>
            <a:endParaRPr lang="nl-NL" sz="4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nl-NL" sz="4000" dirty="0">
                <a:effectLst/>
                <a:latin typeface="Arial" panose="020B0604020202020204" pitchFamily="34" charset="0"/>
                <a:ea typeface="Calibri" panose="020F0502020204030204" pitchFamily="34" charset="0"/>
                <a:cs typeface="Arial" panose="020B0604020202020204" pitchFamily="34" charset="0"/>
              </a:rPr>
              <a:t>  </a:t>
            </a:r>
          </a:p>
          <a:p>
            <a:pPr marL="0" indent="0">
              <a:lnSpc>
                <a:spcPct val="115000"/>
              </a:lnSpc>
              <a:spcAft>
                <a:spcPts val="1000"/>
              </a:spcAft>
              <a:buNone/>
            </a:pPr>
            <a:endParaRPr lang="nl-NL" sz="4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nl-NL" sz="9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1 Samuel 14:10 </a:t>
            </a:r>
            <a:r>
              <a:rPr lang="nl-NL" sz="9600" dirty="0">
                <a:solidFill>
                  <a:schemeClr val="bg1"/>
                </a:solidFill>
                <a:effectLst/>
                <a:latin typeface="Arial" panose="020B0604020202020204" pitchFamily="34" charset="0"/>
                <a:ea typeface="Calibri" panose="020F0502020204030204" pitchFamily="34" charset="0"/>
                <a:cs typeface="Arial" panose="020B0604020202020204" pitchFamily="34" charset="0"/>
              </a:rPr>
              <a:t>Maar indien zij zeggen: klimt tot ons op – dan zullen wij opklimmen, want dan </a:t>
            </a:r>
            <a:r>
              <a:rPr lang="nl-NL" sz="96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heeft </a:t>
            </a:r>
            <a:r>
              <a:rPr lang="nl-NL" sz="9600" dirty="0">
                <a:solidFill>
                  <a:schemeClr val="bg1"/>
                </a:solidFill>
                <a:effectLst/>
                <a:latin typeface="Arial" panose="020B0604020202020204" pitchFamily="34" charset="0"/>
                <a:ea typeface="Calibri" panose="020F0502020204030204" pitchFamily="34" charset="0"/>
                <a:cs typeface="Arial" panose="020B0604020202020204" pitchFamily="34" charset="0"/>
              </a:rPr>
              <a:t>de HERE hen in onze macht gegeven.</a:t>
            </a:r>
            <a:br>
              <a:rPr lang="nl-NL" sz="96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nl-NL" sz="9600" dirty="0">
                <a:solidFill>
                  <a:schemeClr val="bg1"/>
                </a:solidFill>
                <a:effectLst/>
                <a:latin typeface="Arial" panose="020B0604020202020204" pitchFamily="34" charset="0"/>
                <a:ea typeface="Calibri" panose="020F0502020204030204" pitchFamily="34" charset="0"/>
                <a:cs typeface="Arial" panose="020B0604020202020204" pitchFamily="34" charset="0"/>
              </a:rPr>
              <a:t> Dit zal voor ons het teken zijn.</a:t>
            </a:r>
          </a:p>
          <a:p>
            <a:endParaRPr lang="nl-NL" dirty="0"/>
          </a:p>
        </p:txBody>
      </p:sp>
      <p:pic>
        <p:nvPicPr>
          <p:cNvPr id="7" name="Afbeelding 6">
            <a:extLst>
              <a:ext uri="{FF2B5EF4-FFF2-40B4-BE49-F238E27FC236}">
                <a16:creationId xmlns:a16="http://schemas.microsoft.com/office/drawing/2014/main" id="{169D96C4-DC49-DB28-39B0-98F7E2CABF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32" y="2242588"/>
            <a:ext cx="1956548" cy="1980068"/>
          </a:xfrm>
          <a:prstGeom prst="rect">
            <a:avLst/>
          </a:prstGeom>
        </p:spPr>
      </p:pic>
    </p:spTree>
    <p:extLst>
      <p:ext uri="{BB962C8B-B14F-4D97-AF65-F5344CB8AC3E}">
        <p14:creationId xmlns:p14="http://schemas.microsoft.com/office/powerpoint/2010/main" val="6715422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66F96C-3854-A6BF-5F8E-C6E675AC4C5D}"/>
              </a:ext>
            </a:extLst>
          </p:cNvPr>
          <p:cNvPicPr>
            <a:picLocks noChangeAspect="1"/>
          </p:cNvPicPr>
          <p:nvPr/>
        </p:nvPicPr>
        <p:blipFill rotWithShape="1">
          <a:blip r:embed="rId2">
            <a:extLst>
              <a:ext uri="{28A0092B-C50C-407E-A947-70E740481C1C}">
                <a14:useLocalDpi xmlns:a14="http://schemas.microsoft.com/office/drawing/2010/main" val="0"/>
              </a:ext>
            </a:extLst>
          </a:blip>
          <a:srcRect r="4673"/>
          <a:stretch/>
        </p:blipFill>
        <p:spPr>
          <a:xfrm>
            <a:off x="0" y="0"/>
            <a:ext cx="12315039" cy="6881316"/>
          </a:xfrm>
          <a:prstGeom prst="rect">
            <a:avLst/>
          </a:prstGeom>
        </p:spPr>
      </p:pic>
      <p:sp>
        <p:nvSpPr>
          <p:cNvPr id="2" name="Titel 1">
            <a:extLst>
              <a:ext uri="{FF2B5EF4-FFF2-40B4-BE49-F238E27FC236}">
                <a16:creationId xmlns:a16="http://schemas.microsoft.com/office/drawing/2014/main" id="{B59F39CF-29C1-8778-C088-302D1A9EBB60}"/>
              </a:ext>
            </a:extLst>
          </p:cNvPr>
          <p:cNvSpPr>
            <a:spLocks noGrp="1"/>
          </p:cNvSpPr>
          <p:nvPr>
            <p:ph type="title"/>
          </p:nvPr>
        </p:nvSpPr>
        <p:spPr>
          <a:xfrm>
            <a:off x="1282816" y="0"/>
            <a:ext cx="9438314" cy="1241571"/>
          </a:xfrm>
        </p:spPr>
        <p:txBody>
          <a:bodyPr/>
          <a:lstStyle/>
          <a:p>
            <a:r>
              <a:rPr lang="nl-NL" b="1" dirty="0">
                <a:solidFill>
                  <a:schemeClr val="bg1"/>
                </a:solidFill>
                <a:effectLst>
                  <a:outerShdw blurRad="38100" dist="38100" dir="2700000" algn="tl">
                    <a:srgbClr val="000000">
                      <a:alpha val="43137"/>
                    </a:srgbClr>
                  </a:outerShdw>
                </a:effectLst>
              </a:rPr>
              <a:t>Ongeloof ontbond Gods beloften  </a:t>
            </a:r>
            <a:r>
              <a:rPr lang="nl-NL" sz="2400" b="1" dirty="0">
                <a:solidFill>
                  <a:schemeClr val="bg1"/>
                </a:solidFill>
                <a:effectLst>
                  <a:outerShdw blurRad="38100" dist="38100" dir="2700000" algn="tl">
                    <a:srgbClr val="000000">
                      <a:alpha val="43137"/>
                    </a:srgbClr>
                  </a:outerShdw>
                </a:effectLst>
              </a:rPr>
              <a:t>1 Cor 10:1-6 </a:t>
            </a:r>
          </a:p>
        </p:txBody>
      </p:sp>
      <p:sp>
        <p:nvSpPr>
          <p:cNvPr id="3" name="Tijdelijke aanduiding voor inhoud 2">
            <a:extLst>
              <a:ext uri="{FF2B5EF4-FFF2-40B4-BE49-F238E27FC236}">
                <a16:creationId xmlns:a16="http://schemas.microsoft.com/office/drawing/2014/main" id="{D4A38BD3-D3D7-F9DA-9AE6-EB85C3A99F53}"/>
              </a:ext>
            </a:extLst>
          </p:cNvPr>
          <p:cNvSpPr>
            <a:spLocks noGrp="1"/>
          </p:cNvSpPr>
          <p:nvPr>
            <p:ph idx="1"/>
          </p:nvPr>
        </p:nvSpPr>
        <p:spPr>
          <a:xfrm>
            <a:off x="520117" y="1702966"/>
            <a:ext cx="10490084" cy="5540928"/>
          </a:xfrm>
        </p:spPr>
        <p:txBody>
          <a:bodyPr>
            <a:normAutofit/>
          </a:bodyPr>
          <a:lstStyle/>
          <a:p>
            <a:pPr algn="l"/>
            <a:r>
              <a:rPr lang="nl-NL" b="0" i="0" dirty="0">
                <a:effectLst>
                  <a:outerShdw blurRad="38100" dist="38100" dir="2700000" algn="tl">
                    <a:srgbClr val="000000">
                      <a:alpha val="43137"/>
                    </a:srgbClr>
                  </a:outerShdw>
                </a:effectLst>
                <a:latin typeface="Arial" panose="020B0604020202020204" pitchFamily="34" charset="0"/>
              </a:rPr>
              <a:t>En ik wil niet, broeders, dat u er geen weet van hebt dat onze vaderen allen onder de wolk waren en allen door de zee zijn gegaan, en dat allen in Mozes gedoopt zijn in de wolk en in de zee, en allen hetzelfde geestelijke voedsel gegeten hebben, en allen dezelfde geestelijke drank gedronken hebben. </a:t>
            </a:r>
            <a:br>
              <a:rPr lang="nl-NL" b="0" i="0" dirty="0">
                <a:effectLst>
                  <a:outerShdw blurRad="38100" dist="38100" dir="2700000" algn="tl">
                    <a:srgbClr val="000000">
                      <a:alpha val="43137"/>
                    </a:srgbClr>
                  </a:outerShdw>
                </a:effectLst>
                <a:latin typeface="Arial" panose="020B0604020202020204" pitchFamily="34" charset="0"/>
              </a:rPr>
            </a:br>
            <a:r>
              <a:rPr lang="nl-NL" b="0" i="0" dirty="0">
                <a:effectLst>
                  <a:outerShdw blurRad="38100" dist="38100" dir="2700000" algn="tl">
                    <a:srgbClr val="000000">
                      <a:alpha val="43137"/>
                    </a:srgbClr>
                  </a:outerShdw>
                </a:effectLst>
                <a:latin typeface="Arial" panose="020B0604020202020204" pitchFamily="34" charset="0"/>
              </a:rPr>
              <a:t>Zij dronken namelijk uit een geestelijke rots, die </a:t>
            </a:r>
            <a:r>
              <a:rPr lang="nl-NL" b="0" i="1" u="none" strike="noStrike" dirty="0">
                <a:effectLst>
                  <a:outerShdw blurRad="38100" dist="38100" dir="2700000" algn="tl">
                    <a:srgbClr val="000000">
                      <a:alpha val="43137"/>
                    </a:srgbClr>
                  </a:outerShdw>
                </a:effectLst>
                <a:latin typeface="Arial" panose="020B0604020202020204" pitchFamily="34" charset="0"/>
              </a:rPr>
              <a:t>hen</a:t>
            </a:r>
            <a:r>
              <a:rPr lang="nl-NL" b="0" i="0" dirty="0">
                <a:effectLst>
                  <a:outerShdw blurRad="38100" dist="38100" dir="2700000" algn="tl">
                    <a:srgbClr val="000000">
                      <a:alpha val="43137"/>
                    </a:srgbClr>
                  </a:outerShdw>
                </a:effectLst>
                <a:latin typeface="Arial" panose="020B0604020202020204" pitchFamily="34" charset="0"/>
              </a:rPr>
              <a:t> volgde; en die rots was Christus.</a:t>
            </a:r>
          </a:p>
          <a:p>
            <a:pPr algn="l"/>
            <a:r>
              <a:rPr lang="nl-NL" b="0" i="0" dirty="0">
                <a:solidFill>
                  <a:schemeClr val="bg1"/>
                </a:solidFill>
                <a:effectLst>
                  <a:outerShdw blurRad="38100" dist="38100" dir="2700000" algn="tl">
                    <a:srgbClr val="000000">
                      <a:alpha val="43137"/>
                    </a:srgbClr>
                  </a:outerShdw>
                </a:effectLst>
                <a:latin typeface="Arial" panose="020B0604020202020204" pitchFamily="34" charset="0"/>
              </a:rPr>
              <a:t>Maar in de meesten van hen heeft God geen welgevallen gehad, want zij zijn neergeveld in de woestijn. En deze dingen zijn gebeurd als voorbeelden voor ons, opdat wij niet zouden verlangen naar kwade dingen, zoals </a:t>
            </a:r>
            <a:r>
              <a:rPr lang="nl-NL" b="0" i="1" u="none" strike="noStrike" dirty="0">
                <a:solidFill>
                  <a:schemeClr val="bg1"/>
                </a:solidFill>
                <a:effectLst>
                  <a:outerShdw blurRad="38100" dist="38100" dir="2700000" algn="tl">
                    <a:srgbClr val="000000">
                      <a:alpha val="43137"/>
                    </a:srgbClr>
                  </a:outerShdw>
                </a:effectLst>
                <a:latin typeface="Arial" panose="020B0604020202020204" pitchFamily="34" charset="0"/>
              </a:rPr>
              <a:t>ook</a:t>
            </a:r>
            <a:r>
              <a:rPr lang="nl-NL" b="0" i="0" dirty="0">
                <a:solidFill>
                  <a:schemeClr val="bg1"/>
                </a:solidFill>
                <a:effectLst>
                  <a:outerShdw blurRad="38100" dist="38100" dir="2700000" algn="tl">
                    <a:srgbClr val="000000">
                      <a:alpha val="43137"/>
                    </a:srgbClr>
                  </a:outerShdw>
                </a:effectLst>
                <a:latin typeface="Arial" panose="020B0604020202020204" pitchFamily="34" charset="0"/>
              </a:rPr>
              <a:t> zij verlangd hebben.</a:t>
            </a:r>
          </a:p>
          <a:p>
            <a:endParaRPr lang="nl-NL" dirty="0"/>
          </a:p>
        </p:txBody>
      </p:sp>
    </p:spTree>
    <p:extLst>
      <p:ext uri="{BB962C8B-B14F-4D97-AF65-F5344CB8AC3E}">
        <p14:creationId xmlns:p14="http://schemas.microsoft.com/office/powerpoint/2010/main" val="6555266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709BFB7-9E66-E9A5-3556-2F746E5B02FC}"/>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7112" y="6991"/>
            <a:ext cx="12259112" cy="6851009"/>
          </a:xfrm>
          <a:prstGeom prst="rect">
            <a:avLst/>
          </a:prstGeom>
        </p:spPr>
      </p:pic>
      <p:sp>
        <p:nvSpPr>
          <p:cNvPr id="2" name="Titel 1">
            <a:extLst>
              <a:ext uri="{FF2B5EF4-FFF2-40B4-BE49-F238E27FC236}">
                <a16:creationId xmlns:a16="http://schemas.microsoft.com/office/drawing/2014/main" id="{96AD289F-99E8-AD9C-B822-DE6EBDD63D1E}"/>
              </a:ext>
            </a:extLst>
          </p:cNvPr>
          <p:cNvSpPr>
            <a:spLocks noGrp="1"/>
          </p:cNvSpPr>
          <p:nvPr>
            <p:ph type="title"/>
          </p:nvPr>
        </p:nvSpPr>
        <p:spPr>
          <a:xfrm>
            <a:off x="1316372" y="365126"/>
            <a:ext cx="8783972" cy="787400"/>
          </a:xfrm>
        </p:spPr>
        <p:txBody>
          <a:bodyPr/>
          <a:lstStyle/>
          <a:p>
            <a:r>
              <a:rPr lang="nl-NL" b="1" dirty="0">
                <a:solidFill>
                  <a:schemeClr val="accent4">
                    <a:lumMod val="50000"/>
                  </a:schemeClr>
                </a:solidFill>
              </a:rPr>
              <a:t>Jeremia 18:5-10        De pottenbakker</a:t>
            </a:r>
          </a:p>
        </p:txBody>
      </p:sp>
      <p:sp>
        <p:nvSpPr>
          <p:cNvPr id="3" name="Tijdelijke aanduiding voor inhoud 2">
            <a:extLst>
              <a:ext uri="{FF2B5EF4-FFF2-40B4-BE49-F238E27FC236}">
                <a16:creationId xmlns:a16="http://schemas.microsoft.com/office/drawing/2014/main" id="{21A01A20-AEFF-44FC-EF22-59513FE9328C}"/>
              </a:ext>
            </a:extLst>
          </p:cNvPr>
          <p:cNvSpPr>
            <a:spLocks noGrp="1"/>
          </p:cNvSpPr>
          <p:nvPr>
            <p:ph idx="1"/>
          </p:nvPr>
        </p:nvSpPr>
        <p:spPr>
          <a:xfrm>
            <a:off x="838200" y="1152526"/>
            <a:ext cx="10515600" cy="5524499"/>
          </a:xfrm>
        </p:spPr>
        <p:txBody>
          <a:bodyPr>
            <a:normAutofit fontScale="92500" lnSpcReduction="20000"/>
          </a:bodyPr>
          <a:lstStyle/>
          <a:p>
            <a:pPr algn="l"/>
            <a:endParaRPr lang="nl-NL" b="0" i="0" dirty="0">
              <a:solidFill>
                <a:schemeClr val="accent4">
                  <a:lumMod val="50000"/>
                </a:schemeClr>
              </a:solidFill>
              <a:effectLst/>
              <a:latin typeface="Arial" panose="020B0604020202020204" pitchFamily="34" charset="0"/>
            </a:endParaRPr>
          </a:p>
          <a:p>
            <a:pPr marL="0" indent="0" algn="l">
              <a:buNone/>
            </a:pPr>
            <a:r>
              <a:rPr lang="nl-NL" b="0" i="0" dirty="0">
                <a:solidFill>
                  <a:schemeClr val="accent4">
                    <a:lumMod val="50000"/>
                  </a:schemeClr>
                </a:solidFill>
                <a:effectLst/>
                <a:latin typeface="Arial" panose="020B0604020202020204" pitchFamily="34" charset="0"/>
              </a:rPr>
              <a:t>Toen kwam het woord van de </a:t>
            </a:r>
            <a:r>
              <a:rPr lang="nl-NL" b="0" i="0" cap="small" dirty="0">
                <a:solidFill>
                  <a:schemeClr val="accent4">
                    <a:lumMod val="50000"/>
                  </a:schemeClr>
                </a:solidFill>
                <a:effectLst/>
                <a:latin typeface="Arial" panose="020B0604020202020204" pitchFamily="34" charset="0"/>
              </a:rPr>
              <a:t>HEERE</a:t>
            </a:r>
            <a:r>
              <a:rPr lang="nl-NL" b="0" i="0" dirty="0">
                <a:solidFill>
                  <a:schemeClr val="accent4">
                    <a:lumMod val="50000"/>
                  </a:schemeClr>
                </a:solidFill>
                <a:effectLst/>
                <a:latin typeface="Arial" panose="020B0604020202020204" pitchFamily="34" charset="0"/>
              </a:rPr>
              <a:t> tot mij:</a:t>
            </a:r>
          </a:p>
          <a:p>
            <a:pPr marL="0" indent="0" algn="l">
              <a:buNone/>
            </a:pPr>
            <a:r>
              <a:rPr lang="nl-NL" b="0" i="0" dirty="0">
                <a:solidFill>
                  <a:schemeClr val="accent4">
                    <a:lumMod val="50000"/>
                  </a:schemeClr>
                </a:solidFill>
                <a:effectLst/>
                <a:latin typeface="Arial" panose="020B0604020202020204" pitchFamily="34" charset="0"/>
              </a:rPr>
              <a:t>Zou Ik met u niet kunnen doen zoals deze pottenbakker, huis van Israël? spreekt de </a:t>
            </a:r>
            <a:r>
              <a:rPr lang="nl-NL" b="0" i="0" cap="small" dirty="0">
                <a:solidFill>
                  <a:schemeClr val="accent4">
                    <a:lumMod val="50000"/>
                  </a:schemeClr>
                </a:solidFill>
                <a:effectLst/>
                <a:latin typeface="Arial" panose="020B0604020202020204" pitchFamily="34" charset="0"/>
              </a:rPr>
              <a:t>HEERE</a:t>
            </a:r>
            <a:r>
              <a:rPr lang="nl-NL" b="0" i="0" dirty="0">
                <a:solidFill>
                  <a:schemeClr val="accent4">
                    <a:lumMod val="50000"/>
                  </a:schemeClr>
                </a:solidFill>
                <a:effectLst/>
                <a:latin typeface="Arial" panose="020B0604020202020204" pitchFamily="34" charset="0"/>
              </a:rPr>
              <a:t>. Zie, zoals de klei in de hand van de pottenbakker, zo bent u in Mijn hand, huis van Israël.</a:t>
            </a:r>
          </a:p>
          <a:p>
            <a:pPr marL="0" indent="0" algn="l">
              <a:buNone/>
            </a:pPr>
            <a:r>
              <a:rPr lang="nl-NL" b="0" i="0" dirty="0">
                <a:solidFill>
                  <a:schemeClr val="accent4">
                    <a:lumMod val="50000"/>
                  </a:schemeClr>
                </a:solidFill>
                <a:effectLst/>
                <a:latin typeface="Arial" panose="020B0604020202020204" pitchFamily="34" charset="0"/>
              </a:rPr>
              <a:t>Het </a:t>
            </a:r>
            <a:r>
              <a:rPr lang="nl-NL" b="0" i="1" u="none" strike="noStrike" dirty="0">
                <a:solidFill>
                  <a:schemeClr val="accent4">
                    <a:lumMod val="50000"/>
                  </a:schemeClr>
                </a:solidFill>
                <a:effectLst/>
                <a:latin typeface="Arial" panose="020B0604020202020204" pitchFamily="34" charset="0"/>
              </a:rPr>
              <a:t>ene</a:t>
            </a:r>
            <a:r>
              <a:rPr lang="nl-NL" b="0" i="0" dirty="0">
                <a:solidFill>
                  <a:schemeClr val="accent4">
                    <a:lumMod val="50000"/>
                  </a:schemeClr>
                </a:solidFill>
                <a:effectLst/>
                <a:latin typeface="Arial" panose="020B0604020202020204" pitchFamily="34" charset="0"/>
              </a:rPr>
              <a:t> ogenblik doe Ik de uitspraak over een volk en over een koninkrijk dat Ik het weg zal rukken, af zal breken en zal doen ondergaan.</a:t>
            </a:r>
          </a:p>
          <a:p>
            <a:pPr marL="0" indent="0" algn="l">
              <a:buNone/>
            </a:pPr>
            <a:r>
              <a:rPr lang="nl-NL" b="0" i="0" dirty="0">
                <a:solidFill>
                  <a:schemeClr val="accent4">
                    <a:lumMod val="50000"/>
                  </a:schemeClr>
                </a:solidFill>
                <a:effectLst/>
                <a:latin typeface="Arial" panose="020B0604020202020204" pitchFamily="34" charset="0"/>
              </a:rPr>
              <a:t>Bekeert zich dat volk waarover Ik die uitspraak heb gedaan echter van zijn kwaad, dan zal Ik berouw hebben over het kwade dat Ik het dacht aan te doen.</a:t>
            </a:r>
          </a:p>
          <a:p>
            <a:pPr marL="0" indent="0" algn="l">
              <a:buNone/>
            </a:pPr>
            <a:r>
              <a:rPr lang="nl-NL" b="0" i="0" dirty="0">
                <a:solidFill>
                  <a:schemeClr val="accent4">
                    <a:lumMod val="50000"/>
                  </a:schemeClr>
                </a:solidFill>
                <a:effectLst/>
                <a:latin typeface="Arial" panose="020B0604020202020204" pitchFamily="34" charset="0"/>
              </a:rPr>
              <a:t>Het </a:t>
            </a:r>
            <a:r>
              <a:rPr lang="nl-NL" b="0" i="1" u="none" strike="noStrike" dirty="0">
                <a:solidFill>
                  <a:schemeClr val="accent4">
                    <a:lumMod val="50000"/>
                  </a:schemeClr>
                </a:solidFill>
                <a:effectLst/>
                <a:latin typeface="Arial" panose="020B0604020202020204" pitchFamily="34" charset="0"/>
              </a:rPr>
              <a:t>andere</a:t>
            </a:r>
            <a:r>
              <a:rPr lang="nl-NL" b="0" i="0" dirty="0">
                <a:solidFill>
                  <a:schemeClr val="accent4">
                    <a:lumMod val="50000"/>
                  </a:schemeClr>
                </a:solidFill>
                <a:effectLst/>
                <a:latin typeface="Arial" panose="020B0604020202020204" pitchFamily="34" charset="0"/>
              </a:rPr>
              <a:t> ogenblik doe Ik de uitspraak over een volk en over een koninkrijk dat Ik het zal bouwen en planten.</a:t>
            </a:r>
          </a:p>
          <a:p>
            <a:pPr marL="0" indent="0" algn="l">
              <a:buNone/>
            </a:pPr>
            <a:r>
              <a:rPr lang="nl-NL" b="0" i="0" dirty="0">
                <a:solidFill>
                  <a:schemeClr val="accent4">
                    <a:lumMod val="50000"/>
                  </a:schemeClr>
                </a:solidFill>
                <a:effectLst/>
                <a:latin typeface="Arial" panose="020B0604020202020204" pitchFamily="34" charset="0"/>
              </a:rPr>
              <a:t>Doet het echter wat kwaad is in Mijn ogen door niet te luisteren naar Mijn stem, dan zal Ik berouw hebben over het goede waarmee Ik zei het goed te doen.</a:t>
            </a:r>
          </a:p>
          <a:p>
            <a:pPr algn="l"/>
            <a:endParaRPr lang="nl-NL" b="0" i="0" dirty="0">
              <a:solidFill>
                <a:srgbClr val="121212"/>
              </a:solidFill>
              <a:effectLst/>
              <a:latin typeface="Arial" panose="020B0604020202020204" pitchFamily="34" charset="0"/>
            </a:endParaRPr>
          </a:p>
          <a:p>
            <a:endParaRPr lang="nl-NL" dirty="0"/>
          </a:p>
        </p:txBody>
      </p:sp>
    </p:spTree>
    <p:extLst>
      <p:ext uri="{BB962C8B-B14F-4D97-AF65-F5344CB8AC3E}">
        <p14:creationId xmlns:p14="http://schemas.microsoft.com/office/powerpoint/2010/main" val="5985537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FA67F"/>
        </a:solidFill>
        <a:effectLst/>
      </p:bgPr>
    </p:bg>
    <p:spTree>
      <p:nvGrpSpPr>
        <p:cNvPr id="1" name=""/>
        <p:cNvGrpSpPr/>
        <p:nvPr/>
      </p:nvGrpSpPr>
      <p:grpSpPr>
        <a:xfrm>
          <a:off x="0" y="0"/>
          <a:ext cx="0" cy="0"/>
          <a:chOff x="0" y="0"/>
          <a:chExt cx="0" cy="0"/>
        </a:xfrm>
      </p:grpSpPr>
      <p:pic>
        <p:nvPicPr>
          <p:cNvPr id="3077" name="Picture 5" descr="Jozua (boek)/3 - Christipedia">
            <a:extLst>
              <a:ext uri="{FF2B5EF4-FFF2-40B4-BE49-F238E27FC236}">
                <a16:creationId xmlns:a16="http://schemas.microsoft.com/office/drawing/2014/main" id="{1548226F-6C83-2C1B-3296-DB9E9687BD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1" t="3278" r="8333" b="1668"/>
          <a:stretch/>
        </p:blipFill>
        <p:spPr bwMode="auto">
          <a:xfrm>
            <a:off x="4073266" y="581026"/>
            <a:ext cx="4137284" cy="62769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C95EE9B4-7F86-964A-A32E-F727B7030F3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840" r="6888"/>
          <a:stretch/>
        </p:blipFill>
        <p:spPr bwMode="auto">
          <a:xfrm>
            <a:off x="0" y="581027"/>
            <a:ext cx="4048125" cy="627697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03CCF3FD-B0BA-D6A2-70A6-94E2552DCD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33" r="11221"/>
          <a:stretch/>
        </p:blipFill>
        <p:spPr bwMode="auto">
          <a:xfrm>
            <a:off x="8453027" y="581026"/>
            <a:ext cx="3738973" cy="625154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2ECCDAA-C749-73F3-060B-E1358558FEBE}"/>
              </a:ext>
            </a:extLst>
          </p:cNvPr>
          <p:cNvSpPr>
            <a:spLocks noGrp="1"/>
          </p:cNvSpPr>
          <p:nvPr>
            <p:ph type="title"/>
          </p:nvPr>
        </p:nvSpPr>
        <p:spPr>
          <a:xfrm>
            <a:off x="884108" y="0"/>
            <a:ext cx="10515600" cy="1733550"/>
          </a:xfrm>
        </p:spPr>
        <p:txBody>
          <a:bodyPr>
            <a:normAutofit fontScale="90000"/>
          </a:bodyPr>
          <a:lstStyle/>
          <a:p>
            <a:r>
              <a:rPr lang="nl-NL" dirty="0"/>
              <a:t>			</a:t>
            </a:r>
            <a:r>
              <a:rPr lang="nl-NL" dirty="0">
                <a:effectLst>
                  <a:outerShdw blurRad="38100" dist="38100" dir="2700000" algn="tl">
                    <a:srgbClr val="000000">
                      <a:alpha val="43137"/>
                    </a:srgbClr>
                  </a:outerShdw>
                </a:effectLst>
                <a:latin typeface="Arial Black" panose="020B0A04020102020204" pitchFamily="34" charset="0"/>
              </a:rPr>
              <a:t>    </a:t>
            </a:r>
            <a:r>
              <a:rPr lang="nl-NL" sz="3200" b="1" dirty="0">
                <a:effectLst>
                  <a:outerShdw blurRad="38100" dist="38100" dir="2700000" algn="tl">
                    <a:srgbClr val="000000">
                      <a:alpha val="43137"/>
                    </a:srgbClr>
                  </a:outerShdw>
                </a:effectLst>
                <a:latin typeface="Arial Black" panose="020B0A04020102020204" pitchFamily="34" charset="0"/>
              </a:rPr>
              <a:t>Vroegere Zegen</a:t>
            </a:r>
            <a:br>
              <a:rPr lang="nl-NL" sz="3200" dirty="0">
                <a:latin typeface="Bradley Hand ITC" panose="03070402050302030203" pitchFamily="66" charset="0"/>
              </a:rPr>
            </a:br>
            <a:br>
              <a:rPr lang="nl-NL" dirty="0"/>
            </a:br>
            <a:r>
              <a:rPr lang="nl-NL" dirty="0"/>
              <a:t>Bethel  			</a:t>
            </a:r>
            <a:r>
              <a:rPr lang="nl-NL" dirty="0" err="1"/>
              <a:t>Gilgal</a:t>
            </a:r>
            <a:r>
              <a:rPr lang="nl-NL" dirty="0"/>
              <a:t>  				</a:t>
            </a:r>
            <a:r>
              <a:rPr lang="nl-NL" dirty="0" err="1"/>
              <a:t>Berseba</a:t>
            </a:r>
            <a:r>
              <a:rPr lang="nl-NL" dirty="0"/>
              <a:t>:</a:t>
            </a:r>
          </a:p>
        </p:txBody>
      </p:sp>
    </p:spTree>
    <p:extLst>
      <p:ext uri="{BB962C8B-B14F-4D97-AF65-F5344CB8AC3E}">
        <p14:creationId xmlns:p14="http://schemas.microsoft.com/office/powerpoint/2010/main" val="16667210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hade val="85000"/>
          </a:srgbClr>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F8BDFD4-4F84-D151-4F61-45B129EA7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1" y="0"/>
            <a:ext cx="12178029" cy="6934200"/>
          </a:xfrm>
          <a:prstGeom prst="rect">
            <a:avLst/>
          </a:prstGeom>
        </p:spPr>
      </p:pic>
    </p:spTree>
    <p:extLst>
      <p:ext uri="{BB962C8B-B14F-4D97-AF65-F5344CB8AC3E}">
        <p14:creationId xmlns:p14="http://schemas.microsoft.com/office/powerpoint/2010/main" val="8530925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0785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96AC6-3975-54C7-3655-C8344B876539}"/>
              </a:ext>
            </a:extLst>
          </p:cNvPr>
          <p:cNvSpPr>
            <a:spLocks noGrp="1"/>
          </p:cNvSpPr>
          <p:nvPr>
            <p:ph type="title"/>
          </p:nvPr>
        </p:nvSpPr>
        <p:spPr>
          <a:xfrm>
            <a:off x="1085849" y="253704"/>
            <a:ext cx="10515601" cy="1325563"/>
          </a:xfrm>
        </p:spPr>
        <p:txBody>
          <a:bodyPr>
            <a:noAutofit/>
          </a:bodyPr>
          <a:lstStyle/>
          <a:p>
            <a:r>
              <a:rPr lang="nl-NL" sz="6000" dirty="0">
                <a:solidFill>
                  <a:schemeClr val="bg1"/>
                </a:solidFill>
              </a:rPr>
              <a:t>Heilige huisjes ook Gods huisjes?</a:t>
            </a:r>
          </a:p>
        </p:txBody>
      </p:sp>
      <p:pic>
        <p:nvPicPr>
          <p:cNvPr id="7" name="Afbeelding 6">
            <a:extLst>
              <a:ext uri="{FF2B5EF4-FFF2-40B4-BE49-F238E27FC236}">
                <a16:creationId xmlns:a16="http://schemas.microsoft.com/office/drawing/2014/main" id="{03DC5410-838B-A16E-54C6-188570C32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8788"/>
            <a:ext cx="12192000" cy="4875508"/>
          </a:xfrm>
          <a:prstGeom prst="rect">
            <a:avLst/>
          </a:prstGeom>
        </p:spPr>
      </p:pic>
    </p:spTree>
    <p:extLst>
      <p:ext uri="{BB962C8B-B14F-4D97-AF65-F5344CB8AC3E}">
        <p14:creationId xmlns:p14="http://schemas.microsoft.com/office/powerpoint/2010/main" val="19943508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CA72B-1B66-4C00-A88B-C8396A9E44DD}"/>
              </a:ext>
            </a:extLst>
          </p:cNvPr>
          <p:cNvSpPr>
            <a:spLocks noGrp="1"/>
          </p:cNvSpPr>
          <p:nvPr>
            <p:ph type="title"/>
          </p:nvPr>
        </p:nvSpPr>
        <p:spPr>
          <a:xfrm>
            <a:off x="4429125" y="298450"/>
            <a:ext cx="3333750" cy="1325563"/>
          </a:xfrm>
        </p:spPr>
        <p:txBody>
          <a:bodyPr>
            <a:normAutofit/>
          </a:bodyPr>
          <a:lstStyle/>
          <a:p>
            <a:r>
              <a:rPr lang="nl-NL" sz="6000" dirty="0">
                <a:solidFill>
                  <a:schemeClr val="bg1"/>
                </a:solidFill>
              </a:rPr>
              <a:t>Tradities?</a:t>
            </a:r>
          </a:p>
        </p:txBody>
      </p:sp>
      <p:pic>
        <p:nvPicPr>
          <p:cNvPr id="7" name="Afbeelding 6">
            <a:extLst>
              <a:ext uri="{FF2B5EF4-FFF2-40B4-BE49-F238E27FC236}">
                <a16:creationId xmlns:a16="http://schemas.microsoft.com/office/drawing/2014/main" id="{97CB9667-ADE4-CE2E-C0E2-CDB4AF8A7AFE}"/>
              </a:ext>
            </a:extLst>
          </p:cNvPr>
          <p:cNvPicPr>
            <a:picLocks noChangeAspect="1"/>
          </p:cNvPicPr>
          <p:nvPr/>
        </p:nvPicPr>
        <p:blipFill rotWithShape="1">
          <a:blip r:embed="rId2">
            <a:extLst>
              <a:ext uri="{28A0092B-C50C-407E-A947-70E740481C1C}">
                <a14:useLocalDpi xmlns:a14="http://schemas.microsoft.com/office/drawing/2010/main" val="0"/>
              </a:ext>
            </a:extLst>
          </a:blip>
          <a:srcRect l="456" t="2213" r="1555" b="2448"/>
          <a:stretch/>
        </p:blipFill>
        <p:spPr>
          <a:xfrm>
            <a:off x="0" y="1819275"/>
            <a:ext cx="12231682" cy="5038725"/>
          </a:xfrm>
          <a:prstGeom prst="rect">
            <a:avLst/>
          </a:prstGeom>
        </p:spPr>
      </p:pic>
    </p:spTree>
    <p:extLst>
      <p:ext uri="{BB962C8B-B14F-4D97-AF65-F5344CB8AC3E}">
        <p14:creationId xmlns:p14="http://schemas.microsoft.com/office/powerpoint/2010/main" val="38602735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912</Words>
  <Application>Microsoft Office PowerPoint</Application>
  <PresentationFormat>Breedbeeld</PresentationFormat>
  <Paragraphs>44</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Arial Black</vt:lpstr>
      <vt:lpstr>Bradley Hand ITC</vt:lpstr>
      <vt:lpstr>Calibri</vt:lpstr>
      <vt:lpstr>Calibri Light</vt:lpstr>
      <vt:lpstr>Kantoorthema</vt:lpstr>
      <vt:lpstr>Minstreel  of  Cabaretier</vt:lpstr>
      <vt:lpstr>PowerPoint-presentatie</vt:lpstr>
      <vt:lpstr>PowerPoint-presentatie</vt:lpstr>
      <vt:lpstr>Ongeloof ontbond Gods beloften  1 Cor 10:1-6 </vt:lpstr>
      <vt:lpstr>Jeremia 18:5-10        De pottenbakker</vt:lpstr>
      <vt:lpstr>       Vroegere Zegen  Bethel     Gilgal      Berseba:</vt:lpstr>
      <vt:lpstr>PowerPoint-presentatie</vt:lpstr>
      <vt:lpstr>Heilige huisjes ook Gods huisjes?</vt:lpstr>
      <vt:lpstr>Tradities?</vt:lpstr>
      <vt:lpstr>Dagelijkse levenswandel?</vt:lpstr>
      <vt:lpstr>Rechts betrachting Rechts verkrachting? </vt:lpstr>
      <vt:lpstr>PowerPoint-presentatie</vt:lpstr>
      <vt:lpstr>Gods onomkoopbaarheid </vt:lpstr>
      <vt:lpstr>‘Mens der wetteloosheid’</vt:lpstr>
      <vt:lpstr>PowerPoint-presentatie</vt:lpstr>
      <vt:lpstr>Zoek God  in Zijn  Woord</vt:lpstr>
      <vt:lpstr>Vluchten voor de leeuw?</vt:lpstr>
      <vt:lpstr>Ontmoeting met de beer? </vt:lpstr>
      <vt:lpstr>Gebeten door een slang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Dieuwke Geurts</dc:creator>
  <cp:lastModifiedBy>Dieuwke Geurts</cp:lastModifiedBy>
  <cp:revision>62</cp:revision>
  <cp:lastPrinted>2023-04-12T14:09:08Z</cp:lastPrinted>
  <dcterms:created xsi:type="dcterms:W3CDTF">2022-12-22T12:23:43Z</dcterms:created>
  <dcterms:modified xsi:type="dcterms:W3CDTF">2023-04-26T14:11:28Z</dcterms:modified>
</cp:coreProperties>
</file>