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7FD0F5-63B4-4997-B3DB-82D2994FE2C5}" v="5" dt="2026-08-22T08:16:42.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 de boer" userId="31f91415800d8add" providerId="LiveId" clId="{6C4D16C6-1983-428B-88A1-556E6D229524}"/>
    <pc:docChg chg="custSel addSld modSld">
      <pc:chgData name="johan de boer" userId="31f91415800d8add" providerId="LiveId" clId="{6C4D16C6-1983-428B-88A1-556E6D229524}" dt="2026-08-22T08:33:48.603" v="219" actId="1076"/>
      <pc:docMkLst>
        <pc:docMk/>
      </pc:docMkLst>
      <pc:sldChg chg="modSp new mod">
        <pc:chgData name="johan de boer" userId="31f91415800d8add" providerId="LiveId" clId="{6C4D16C6-1983-428B-88A1-556E6D229524}" dt="2026-08-22T08:01:09.569" v="24" actId="14100"/>
        <pc:sldMkLst>
          <pc:docMk/>
          <pc:sldMk cId="3411402152" sldId="263"/>
        </pc:sldMkLst>
        <pc:spChg chg="mod">
          <ac:chgData name="johan de boer" userId="31f91415800d8add" providerId="LiveId" clId="{6C4D16C6-1983-428B-88A1-556E6D229524}" dt="2026-08-22T08:01:09.569" v="24" actId="14100"/>
          <ac:spMkLst>
            <pc:docMk/>
            <pc:sldMk cId="3411402152" sldId="263"/>
            <ac:spMk id="2" creationId="{7FF25131-6456-ED95-C38B-AC73B2D07056}"/>
          </ac:spMkLst>
        </pc:spChg>
        <pc:spChg chg="mod">
          <ac:chgData name="johan de boer" userId="31f91415800d8add" providerId="LiveId" clId="{6C4D16C6-1983-428B-88A1-556E6D229524}" dt="2026-08-22T08:00:44.200" v="21" actId="14100"/>
          <ac:spMkLst>
            <pc:docMk/>
            <pc:sldMk cId="3411402152" sldId="263"/>
            <ac:spMk id="3" creationId="{F3BD5623-A3BB-7061-194C-2BF7FC5E29C9}"/>
          </ac:spMkLst>
        </pc:spChg>
      </pc:sldChg>
      <pc:sldChg chg="addSp modSp new mod">
        <pc:chgData name="johan de boer" userId="31f91415800d8add" providerId="LiveId" clId="{6C4D16C6-1983-428B-88A1-556E6D229524}" dt="2026-08-22T08:04:53.169" v="44" actId="6549"/>
        <pc:sldMkLst>
          <pc:docMk/>
          <pc:sldMk cId="558764579" sldId="264"/>
        </pc:sldMkLst>
        <pc:spChg chg="add mod">
          <ac:chgData name="johan de boer" userId="31f91415800d8add" providerId="LiveId" clId="{6C4D16C6-1983-428B-88A1-556E6D229524}" dt="2026-08-22T08:04:53.169" v="44" actId="6549"/>
          <ac:spMkLst>
            <pc:docMk/>
            <pc:sldMk cId="558764579" sldId="264"/>
            <ac:spMk id="3" creationId="{448E0470-0DF9-6C79-FB81-3D048B5E9C12}"/>
          </ac:spMkLst>
        </pc:spChg>
      </pc:sldChg>
      <pc:sldChg chg="addSp modSp new mod">
        <pc:chgData name="johan de boer" userId="31f91415800d8add" providerId="LiveId" clId="{6C4D16C6-1983-428B-88A1-556E6D229524}" dt="2026-08-22T08:11:38.823" v="147" actId="14100"/>
        <pc:sldMkLst>
          <pc:docMk/>
          <pc:sldMk cId="784255024" sldId="265"/>
        </pc:sldMkLst>
        <pc:spChg chg="mod">
          <ac:chgData name="johan de boer" userId="31f91415800d8add" providerId="LiveId" clId="{6C4D16C6-1983-428B-88A1-556E6D229524}" dt="2026-08-22T08:08:47.031" v="101" actId="20577"/>
          <ac:spMkLst>
            <pc:docMk/>
            <pc:sldMk cId="784255024" sldId="265"/>
            <ac:spMk id="2" creationId="{79E6417B-4800-FBDA-B776-C3FE46AAF246}"/>
          </ac:spMkLst>
        </pc:spChg>
        <pc:spChg chg="mod">
          <ac:chgData name="johan de boer" userId="31f91415800d8add" providerId="LiveId" clId="{6C4D16C6-1983-428B-88A1-556E6D229524}" dt="2026-08-22T08:09:37.021" v="102" actId="14100"/>
          <ac:spMkLst>
            <pc:docMk/>
            <pc:sldMk cId="784255024" sldId="265"/>
            <ac:spMk id="3" creationId="{10DF0E3F-CCF1-6069-3867-41DB514461E1}"/>
          </ac:spMkLst>
        </pc:spChg>
        <pc:picChg chg="add mod">
          <ac:chgData name="johan de boer" userId="31f91415800d8add" providerId="LiveId" clId="{6C4D16C6-1983-428B-88A1-556E6D229524}" dt="2026-08-22T08:11:38.823" v="147" actId="14100"/>
          <ac:picMkLst>
            <pc:docMk/>
            <pc:sldMk cId="784255024" sldId="265"/>
            <ac:picMk id="5" creationId="{B5477714-C741-9535-3246-633B7EC9465F}"/>
          </ac:picMkLst>
        </pc:picChg>
      </pc:sldChg>
      <pc:sldChg chg="addSp modSp new mod">
        <pc:chgData name="johan de boer" userId="31f91415800d8add" providerId="LiveId" clId="{6C4D16C6-1983-428B-88A1-556E6D229524}" dt="2026-08-22T08:11:10.056" v="144" actId="20577"/>
        <pc:sldMkLst>
          <pc:docMk/>
          <pc:sldMk cId="3510468819" sldId="266"/>
        </pc:sldMkLst>
        <pc:spChg chg="add mod">
          <ac:chgData name="johan de boer" userId="31f91415800d8add" providerId="LiveId" clId="{6C4D16C6-1983-428B-88A1-556E6D229524}" dt="2026-08-22T08:11:10.056" v="144" actId="20577"/>
          <ac:spMkLst>
            <pc:docMk/>
            <pc:sldMk cId="3510468819" sldId="266"/>
            <ac:spMk id="3" creationId="{D74EA3C1-B12B-4031-D252-5A80FB05A713}"/>
          </ac:spMkLst>
        </pc:spChg>
      </pc:sldChg>
      <pc:sldChg chg="addSp delSp modSp new mod">
        <pc:chgData name="johan de boer" userId="31f91415800d8add" providerId="LiveId" clId="{6C4D16C6-1983-428B-88A1-556E6D229524}" dt="2026-08-22T08:17:09.843" v="170"/>
        <pc:sldMkLst>
          <pc:docMk/>
          <pc:sldMk cId="2705971373" sldId="267"/>
        </pc:sldMkLst>
        <pc:spChg chg="add mod">
          <ac:chgData name="johan de boer" userId="31f91415800d8add" providerId="LiveId" clId="{6C4D16C6-1983-428B-88A1-556E6D229524}" dt="2026-08-22T08:17:01.270" v="168" actId="5793"/>
          <ac:spMkLst>
            <pc:docMk/>
            <pc:sldMk cId="2705971373" sldId="267"/>
            <ac:spMk id="3" creationId="{CA1EFA24-0E69-9624-7755-2ACED4D25932}"/>
          </ac:spMkLst>
        </pc:spChg>
        <pc:spChg chg="add del mod">
          <ac:chgData name="johan de boer" userId="31f91415800d8add" providerId="LiveId" clId="{6C4D16C6-1983-428B-88A1-556E6D229524}" dt="2026-08-22T08:17:09.843" v="170"/>
          <ac:spMkLst>
            <pc:docMk/>
            <pc:sldMk cId="2705971373" sldId="267"/>
            <ac:spMk id="4" creationId="{EAFEE5F3-18E6-1B93-DDD5-B3646190AEF1}"/>
          </ac:spMkLst>
        </pc:spChg>
        <pc:picChg chg="add mod">
          <ac:chgData name="johan de boer" userId="31f91415800d8add" providerId="LiveId" clId="{6C4D16C6-1983-428B-88A1-556E6D229524}" dt="2026-08-22T08:16:52.609" v="164" actId="1076"/>
          <ac:picMkLst>
            <pc:docMk/>
            <pc:sldMk cId="2705971373" sldId="267"/>
            <ac:picMk id="6" creationId="{159648F2-669F-A902-A503-9F5729505479}"/>
          </ac:picMkLst>
        </pc:picChg>
      </pc:sldChg>
      <pc:sldChg chg="addSp modSp new mod">
        <pc:chgData name="johan de boer" userId="31f91415800d8add" providerId="LiveId" clId="{6C4D16C6-1983-428B-88A1-556E6D229524}" dt="2026-08-22T08:24:43.295" v="188" actId="207"/>
        <pc:sldMkLst>
          <pc:docMk/>
          <pc:sldMk cId="3880984268" sldId="268"/>
        </pc:sldMkLst>
        <pc:spChg chg="add mod">
          <ac:chgData name="johan de boer" userId="31f91415800d8add" providerId="LiveId" clId="{6C4D16C6-1983-428B-88A1-556E6D229524}" dt="2026-08-22T08:24:43.295" v="188" actId="207"/>
          <ac:spMkLst>
            <pc:docMk/>
            <pc:sldMk cId="3880984268" sldId="268"/>
            <ac:spMk id="3" creationId="{13941A8B-13BF-9FA4-36D8-5FBBBA825BED}"/>
          </ac:spMkLst>
        </pc:spChg>
      </pc:sldChg>
      <pc:sldChg chg="addSp modSp new mod">
        <pc:chgData name="johan de boer" userId="31f91415800d8add" providerId="LiveId" clId="{6C4D16C6-1983-428B-88A1-556E6D229524}" dt="2026-08-22T08:27:29.250" v="199" actId="20577"/>
        <pc:sldMkLst>
          <pc:docMk/>
          <pc:sldMk cId="4080833431" sldId="269"/>
        </pc:sldMkLst>
        <pc:spChg chg="add mod">
          <ac:chgData name="johan de boer" userId="31f91415800d8add" providerId="LiveId" clId="{6C4D16C6-1983-428B-88A1-556E6D229524}" dt="2026-08-22T08:27:29.250" v="199" actId="20577"/>
          <ac:spMkLst>
            <pc:docMk/>
            <pc:sldMk cId="4080833431" sldId="269"/>
            <ac:spMk id="3" creationId="{0751ABF3-1995-E348-0226-292DA6297D2D}"/>
          </ac:spMkLst>
        </pc:spChg>
      </pc:sldChg>
      <pc:sldChg chg="addSp modSp new mod">
        <pc:chgData name="johan de boer" userId="31f91415800d8add" providerId="LiveId" clId="{6C4D16C6-1983-428B-88A1-556E6D229524}" dt="2026-08-22T08:30:54.948" v="214" actId="13926"/>
        <pc:sldMkLst>
          <pc:docMk/>
          <pc:sldMk cId="2707493249" sldId="270"/>
        </pc:sldMkLst>
        <pc:spChg chg="add mod">
          <ac:chgData name="johan de boer" userId="31f91415800d8add" providerId="LiveId" clId="{6C4D16C6-1983-428B-88A1-556E6D229524}" dt="2026-08-22T08:30:54.948" v="214" actId="13926"/>
          <ac:spMkLst>
            <pc:docMk/>
            <pc:sldMk cId="2707493249" sldId="270"/>
            <ac:spMk id="3" creationId="{F8E2F9C5-5CF3-40D8-97E0-9287350EA560}"/>
          </ac:spMkLst>
        </pc:spChg>
      </pc:sldChg>
      <pc:sldChg chg="addSp modSp new mod">
        <pc:chgData name="johan de boer" userId="31f91415800d8add" providerId="LiveId" clId="{6C4D16C6-1983-428B-88A1-556E6D229524}" dt="2026-08-22T08:33:48.603" v="219" actId="1076"/>
        <pc:sldMkLst>
          <pc:docMk/>
          <pc:sldMk cId="3282755191" sldId="271"/>
        </pc:sldMkLst>
        <pc:picChg chg="add mod">
          <ac:chgData name="johan de boer" userId="31f91415800d8add" providerId="LiveId" clId="{6C4D16C6-1983-428B-88A1-556E6D229524}" dt="2026-08-22T08:33:48.603" v="219" actId="1076"/>
          <ac:picMkLst>
            <pc:docMk/>
            <pc:sldMk cId="3282755191" sldId="271"/>
            <ac:picMk id="3" creationId="{1059A78A-86C4-0E88-26F3-E497AAA9CC7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4A84F7-D4A7-EDD4-1025-61F739D96E1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3AED5D4-4B76-69CF-9108-75F6CB40C0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6E21A50-3B75-2D24-F546-D7153976BC87}"/>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5" name="Tijdelijke aanduiding voor voettekst 4">
            <a:extLst>
              <a:ext uri="{FF2B5EF4-FFF2-40B4-BE49-F238E27FC236}">
                <a16:creationId xmlns:a16="http://schemas.microsoft.com/office/drawing/2014/main" id="{64AE6445-76E7-8CF7-0BA1-A6ABBE2A35C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E6436C8-492A-3480-31FF-F5F61C6508E1}"/>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3262315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0F9D04-9663-F447-3D1B-59637003A57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24EE256-3969-0B53-68A2-3E39A4F846C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A12DC64-3CC6-7106-77FF-67AE1E049E8B}"/>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5" name="Tijdelijke aanduiding voor voettekst 4">
            <a:extLst>
              <a:ext uri="{FF2B5EF4-FFF2-40B4-BE49-F238E27FC236}">
                <a16:creationId xmlns:a16="http://schemas.microsoft.com/office/drawing/2014/main" id="{09A79949-9DC4-603C-AC85-78D41ACECBE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F0B7EC9-DA7C-7201-1413-4C8D78389C59}"/>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74774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FC3527-3E72-876B-330A-534F7786688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8DEDBFF-F82B-F00D-2D93-969E5EC3FA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1BB61083-6A3C-3595-03E8-51D144D3DA64}"/>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5" name="Tijdelijke aanduiding voor voettekst 4">
            <a:extLst>
              <a:ext uri="{FF2B5EF4-FFF2-40B4-BE49-F238E27FC236}">
                <a16:creationId xmlns:a16="http://schemas.microsoft.com/office/drawing/2014/main" id="{482E13C6-BE3D-BFAD-92C8-7CF30A892D5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9C08A46-B9B5-5C02-1F8A-553C20C75CC2}"/>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1247479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668B8D-C538-6F54-D898-85A93238124A}"/>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C4F92A2-9E16-BD38-4219-6BBE9ED2BA7F}"/>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4EBF8F47-17E9-3D9F-35A4-E0168F8295C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B95889E-A7EA-64DE-D995-A4B2AAAA4C3F}"/>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6" name="Tijdelijke aanduiding voor voettekst 5">
            <a:extLst>
              <a:ext uri="{FF2B5EF4-FFF2-40B4-BE49-F238E27FC236}">
                <a16:creationId xmlns:a16="http://schemas.microsoft.com/office/drawing/2014/main" id="{67D81C49-3EBE-4883-B640-336C5E6C1F9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4C261DA-6609-8A1F-6C71-C534FC22D007}"/>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3122064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D9F75A-9B7E-30C0-3FF3-9D290BA721B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CE75F320-B6C3-3BED-2902-EEAE52228E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2DE7FF36-B0F3-CF59-55D8-8A7B766D5CC2}"/>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F75938F5-3F28-B282-D45E-537AA10489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68DEAD6-8288-DC4E-BB8F-3950C1BD970E}"/>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A3C84A74-6B17-2150-8771-1DC2855CEF12}"/>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8" name="Tijdelijke aanduiding voor voettekst 7">
            <a:extLst>
              <a:ext uri="{FF2B5EF4-FFF2-40B4-BE49-F238E27FC236}">
                <a16:creationId xmlns:a16="http://schemas.microsoft.com/office/drawing/2014/main" id="{70E80B5B-5EED-E3D2-3D41-8B4E3AEEE2FD}"/>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46E57A7-FF63-9A25-E3A6-6CD0909838C6}"/>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264330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9D876E-BBDD-4BE1-A8FA-A050201AEFF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2043BE88-1B7F-69C5-A438-3060F6BEBFE3}"/>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4" name="Tijdelijke aanduiding voor voettekst 3">
            <a:extLst>
              <a:ext uri="{FF2B5EF4-FFF2-40B4-BE49-F238E27FC236}">
                <a16:creationId xmlns:a16="http://schemas.microsoft.com/office/drawing/2014/main" id="{D1459BCF-7CA3-E953-24D7-60774597519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B0B645E-3FB6-FFAE-1287-87B20179B452}"/>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4222970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6136443-8CDF-571D-7012-4DB861670880}"/>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3" name="Tijdelijke aanduiding voor voettekst 2">
            <a:extLst>
              <a:ext uri="{FF2B5EF4-FFF2-40B4-BE49-F238E27FC236}">
                <a16:creationId xmlns:a16="http://schemas.microsoft.com/office/drawing/2014/main" id="{9900CEC2-7867-05A7-4CD3-29B3A7E560F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209E745-84DE-AB9C-6B59-EDDCC1FBBE66}"/>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1358933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187442-6359-84B4-CF4A-7B5C2BA2944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8F05D8A-2136-7F3B-475E-B6B39E7255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A11772CB-5B7E-F877-0AF4-6CC0D3023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5178301-DB57-2D96-A72B-D0E75185B756}"/>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6" name="Tijdelijke aanduiding voor voettekst 5">
            <a:extLst>
              <a:ext uri="{FF2B5EF4-FFF2-40B4-BE49-F238E27FC236}">
                <a16:creationId xmlns:a16="http://schemas.microsoft.com/office/drawing/2014/main" id="{FD1D4FF9-0A12-C56D-7970-51854CA4954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9B3034F-C7F0-11B9-E795-92768710C0F3}"/>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23717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94AE7D-77D0-3969-4511-A6363E29CBE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2377C430-53BD-284F-AE91-3EC9C7FE09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8E5F0341-821E-DFD7-E97B-831E576674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05E943C-4596-9091-64F0-FC760150DE03}"/>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6" name="Tijdelijke aanduiding voor voettekst 5">
            <a:extLst>
              <a:ext uri="{FF2B5EF4-FFF2-40B4-BE49-F238E27FC236}">
                <a16:creationId xmlns:a16="http://schemas.microsoft.com/office/drawing/2014/main" id="{ADEB2F66-64C8-CF4A-3116-E4962A08288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6BDBF7E-DD53-1E6E-FB31-4E5D65591E32}"/>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1467922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FA5039-E2F4-76B8-C9B3-1A2144C78C9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2DAB99F-E8C9-A1BF-6455-F915F80BBFF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9AD1292-166F-9032-E460-C6FB166610B8}"/>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5" name="Tijdelijke aanduiding voor voettekst 4">
            <a:extLst>
              <a:ext uri="{FF2B5EF4-FFF2-40B4-BE49-F238E27FC236}">
                <a16:creationId xmlns:a16="http://schemas.microsoft.com/office/drawing/2014/main" id="{DE348502-F8E4-32D7-411A-7F4273FDFD6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A0824BA-1D00-4895-9B7C-BF737A63F88A}"/>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2177568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FFE38A99-471B-1D77-EE55-4A1CDDA2BBFA}"/>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4C5CD4C-9502-298E-F898-F803571C159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FD78E2A-2CD4-DB21-4A34-6CE13F3CD47F}"/>
              </a:ext>
            </a:extLst>
          </p:cNvPr>
          <p:cNvSpPr>
            <a:spLocks noGrp="1"/>
          </p:cNvSpPr>
          <p:nvPr>
            <p:ph type="dt" sz="half" idx="10"/>
          </p:nvPr>
        </p:nvSpPr>
        <p:spPr/>
        <p:txBody>
          <a:bodyPr/>
          <a:lstStyle/>
          <a:p>
            <a:fld id="{9287EF70-6B13-4ABE-AC96-7A8CC913818B}" type="datetimeFigureOut">
              <a:rPr lang="nl-NL" smtClean="0"/>
              <a:t>22-8-2026</a:t>
            </a:fld>
            <a:endParaRPr lang="nl-NL"/>
          </a:p>
        </p:txBody>
      </p:sp>
      <p:sp>
        <p:nvSpPr>
          <p:cNvPr id="5" name="Tijdelijke aanduiding voor voettekst 4">
            <a:extLst>
              <a:ext uri="{FF2B5EF4-FFF2-40B4-BE49-F238E27FC236}">
                <a16:creationId xmlns:a16="http://schemas.microsoft.com/office/drawing/2014/main" id="{7982206C-3E24-1C4A-FEF1-F9E37AA8A64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056B190-AE8B-1E89-86B0-A094869E2A3E}"/>
              </a:ext>
            </a:extLst>
          </p:cNvPr>
          <p:cNvSpPr>
            <a:spLocks noGrp="1"/>
          </p:cNvSpPr>
          <p:nvPr>
            <p:ph type="sldNum" sz="quarter" idx="12"/>
          </p:nvPr>
        </p:nvSpPr>
        <p:spPr/>
        <p:txBody>
          <a:bodyPr/>
          <a:lstStyle/>
          <a:p>
            <a:fld id="{D0BFD00C-FE8B-4F67-8743-6A0743EF6997}" type="slidenum">
              <a:rPr lang="nl-NL" smtClean="0"/>
              <a:t>‹nr.›</a:t>
            </a:fld>
            <a:endParaRPr lang="nl-NL"/>
          </a:p>
        </p:txBody>
      </p:sp>
    </p:spTree>
    <p:extLst>
      <p:ext uri="{BB962C8B-B14F-4D97-AF65-F5344CB8AC3E}">
        <p14:creationId xmlns:p14="http://schemas.microsoft.com/office/powerpoint/2010/main" val="2360748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4CB8EF5-C496-1F18-D74F-706A02EFDD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20D3651-8CC4-1B27-13D6-CE33EF1D92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C10F39B-C482-7DA6-C7D5-178B6E69B2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87EF70-6B13-4ABE-AC96-7A8CC913818B}" type="datetimeFigureOut">
              <a:rPr lang="nl-NL" smtClean="0"/>
              <a:t>22-8-2026</a:t>
            </a:fld>
            <a:endParaRPr lang="nl-NL"/>
          </a:p>
        </p:txBody>
      </p:sp>
      <p:sp>
        <p:nvSpPr>
          <p:cNvPr id="5" name="Tijdelijke aanduiding voor voettekst 4">
            <a:extLst>
              <a:ext uri="{FF2B5EF4-FFF2-40B4-BE49-F238E27FC236}">
                <a16:creationId xmlns:a16="http://schemas.microsoft.com/office/drawing/2014/main" id="{F1CE0DB2-021F-6A43-B548-D05206C5FA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1CA7ACBD-2414-E776-BD79-F06155EB55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BFD00C-FE8B-4F67-8743-6A0743EF6997}" type="slidenum">
              <a:rPr lang="nl-NL" smtClean="0"/>
              <a:t>‹nr.›</a:t>
            </a:fld>
            <a:endParaRPr lang="nl-NL"/>
          </a:p>
        </p:txBody>
      </p:sp>
    </p:spTree>
    <p:extLst>
      <p:ext uri="{BB962C8B-B14F-4D97-AF65-F5344CB8AC3E}">
        <p14:creationId xmlns:p14="http://schemas.microsoft.com/office/powerpoint/2010/main" val="1820027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DFAF3BC-567A-066F-EAEB-08E2966D7FE7}"/>
              </a:ext>
            </a:extLst>
          </p:cNvPr>
          <p:cNvSpPr txBox="1"/>
          <p:nvPr/>
        </p:nvSpPr>
        <p:spPr>
          <a:xfrm>
            <a:off x="294967" y="285137"/>
            <a:ext cx="11562735" cy="6524863"/>
          </a:xfrm>
          <a:prstGeom prst="rect">
            <a:avLst/>
          </a:prstGeom>
          <a:noFill/>
        </p:spPr>
        <p:txBody>
          <a:bodyPr wrap="square">
            <a:spAutoFit/>
          </a:bodyPr>
          <a:lstStyle/>
          <a:p>
            <a:pPr>
              <a:buNone/>
            </a:pPr>
            <a:r>
              <a:rPr lang="nl-NL" sz="3000" kern="100" dirty="0">
                <a:effectLst/>
                <a:latin typeface="Arial" panose="020B0604020202020204" pitchFamily="34" charset="0"/>
                <a:ea typeface="Aptos" panose="020B0004020202020204" pitchFamily="34" charset="0"/>
                <a:cs typeface="Times New Roman" panose="02020603050405020304" pitchFamily="18" charset="0"/>
              </a:rPr>
              <a:t>Math. 22 DE gelijkenis van de</a:t>
            </a:r>
            <a:r>
              <a:rPr lang="nl-NL" sz="3000" b="1" kern="100" dirty="0">
                <a:effectLst/>
                <a:latin typeface="Arial" panose="020B0604020202020204" pitchFamily="34" charset="0"/>
                <a:ea typeface="Aptos" panose="020B0004020202020204" pitchFamily="34" charset="0"/>
                <a:cs typeface="Times New Roman" panose="02020603050405020304" pitchFamily="18" charset="0"/>
              </a:rPr>
              <a:t> koninklijke bruiloft</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1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En Jezus antwoordde en sprak opnieuw tot hen door gelijkenissen, en zei: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2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Het Koninkrijk der hemelen is gelijk aan een zeker koning die voor zijn zoon een bruiloft bereid had,</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3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en </a:t>
            </a:r>
            <a:r>
              <a:rPr lang="nl-NL" sz="30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hij stuurde zijn dienaren eropuit om de genodigden voor de bruiloft te roepen. </a:t>
            </a:r>
            <a:r>
              <a:rPr lang="nl-NL" sz="30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Maar zij wilden niet komen</a:t>
            </a:r>
            <a:r>
              <a:rPr lang="nl-NL" sz="30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4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Opnieuw stuurde hij dienaren eropuit, andere, en hij zei: Zeg tegen de genodigden: Zie, ik heb mijn middagmaal gereedgemaakt; mijn ossen en de gemeste </a:t>
            </a:r>
            <a:r>
              <a:rPr lang="nl-NL" sz="3000" i="1" kern="100" dirty="0">
                <a:effectLst/>
                <a:latin typeface="Arial" panose="020B0604020202020204" pitchFamily="34" charset="0"/>
                <a:ea typeface="Aptos" panose="020B0004020202020204" pitchFamily="34" charset="0"/>
                <a:cs typeface="Times New Roman" panose="02020603050405020304" pitchFamily="18" charset="0"/>
              </a:rPr>
              <a:t>dieren</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 zijn geslacht, en alle dingen zijn gereed. Kom naar de bruiloft. </a:t>
            </a:r>
            <a:r>
              <a:rPr lang="nl-NL" sz="3000" b="1" i="1" kern="100" baseline="-250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5  </a:t>
            </a:r>
            <a:r>
              <a:rPr lang="nl-NL" sz="30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Maar zij sloegen er geen acht op en gingen weg, de één naar zijn akker, de ander naar zijn zaken</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6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En de anderen grepen zijn dienaren, behandelden hen smadelijk en doodden hen.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7 </a:t>
            </a:r>
            <a:r>
              <a:rPr lang="nl-NL" sz="2900" kern="100" dirty="0">
                <a:effectLst/>
                <a:latin typeface="Arial" panose="020B0604020202020204" pitchFamily="34" charset="0"/>
                <a:ea typeface="Aptos" panose="020B0004020202020204" pitchFamily="34" charset="0"/>
                <a:cs typeface="Times New Roman" panose="02020603050405020304" pitchFamily="18" charset="0"/>
              </a:rPr>
              <a:t>Toen de koning dat hoorde, werd hij boos. En hij stuurde zijn legers, bracht die moordenaars om en stak hun stad in brand. </a:t>
            </a:r>
            <a:endParaRPr lang="nl-NL" sz="29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74258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FCE2D707-6375-02A0-A363-4B719A8A72CD}"/>
              </a:ext>
            </a:extLst>
          </p:cNvPr>
          <p:cNvSpPr txBox="1"/>
          <p:nvPr/>
        </p:nvSpPr>
        <p:spPr>
          <a:xfrm>
            <a:off x="245807" y="137652"/>
            <a:ext cx="11670890" cy="6555641"/>
          </a:xfrm>
          <a:prstGeom prst="rect">
            <a:avLst/>
          </a:prstGeom>
          <a:noFill/>
        </p:spPr>
        <p:txBody>
          <a:bodyPr wrap="square">
            <a:spAutoFit/>
          </a:bodyPr>
          <a:lstStyle/>
          <a:p>
            <a:pPr>
              <a:buNone/>
            </a:pP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8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Toen zei hij tegen zijn dienaren: </a:t>
            </a:r>
            <a:r>
              <a:rPr lang="nl-NL" sz="3000" kern="100" dirty="0">
                <a:solidFill>
                  <a:srgbClr val="FF0000"/>
                </a:solidFill>
                <a:effectLst/>
                <a:latin typeface="Arial" panose="020B0604020202020204" pitchFamily="34" charset="0"/>
                <a:ea typeface="Aptos" panose="020B0004020202020204" pitchFamily="34" charset="0"/>
                <a:cs typeface="Times New Roman" panose="02020603050405020304" pitchFamily="18" charset="0"/>
              </a:rPr>
              <a:t>De bruiloft is wel bereid, maar de genodigden waren het niet waard.</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9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Ga daarom naar de kruispunten van de landwegen en </a:t>
            </a:r>
            <a:r>
              <a:rPr lang="nl-NL" sz="3000"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nodig er voor de bruiloft zovelen uit als u er </a:t>
            </a:r>
            <a:r>
              <a:rPr lang="nl-NL" sz="30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maar</a:t>
            </a:r>
            <a:r>
              <a:rPr lang="nl-NL" sz="3000"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 zult vinden.</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10  </a:t>
            </a:r>
            <a:r>
              <a:rPr lang="nl-NL" sz="30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En die dienaren gingen naar de wegen</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 verzamelden allen die zij vonden, </a:t>
            </a:r>
            <a:r>
              <a:rPr lang="nl-NL" sz="30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zowel slechte als goede mensen; en de bruiloftszaal werd gevuld met gasten</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11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Toen de koning naar binnen was gegaan om de gasten te overzien, </a:t>
            </a:r>
            <a:r>
              <a:rPr lang="nl-NL" sz="3000"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zag hij daar iemand die niet gekleed was in bruiloftskleding.</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12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En hij zei tegen hem: </a:t>
            </a:r>
            <a:r>
              <a:rPr lang="nl-NL" sz="30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Vriend, </a:t>
            </a:r>
            <a:r>
              <a:rPr lang="nl-NL" sz="3000" i="1" u="sng"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hoe bent u hier binnengekomen terwijl u geen bruiloftskleding aan hebt? </a:t>
            </a:r>
            <a:r>
              <a:rPr lang="nl-NL" sz="3000" b="1" i="1" kern="100" dirty="0">
                <a:solidFill>
                  <a:srgbClr val="0070C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En hij zweeg</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13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Toen zei de koning tegen de dienaars: Bind hem aan handen en voeten, neem hem mee en werp hem uit in de buitenste duisternis; daar zal gejammer zijn en tandengeknars. </a:t>
            </a:r>
            <a:r>
              <a:rPr lang="nl-NL" sz="3000" kern="100" baseline="-25000" dirty="0">
                <a:effectLst/>
                <a:latin typeface="Arial" panose="020B0604020202020204" pitchFamily="34" charset="0"/>
                <a:ea typeface="Aptos" panose="020B0004020202020204" pitchFamily="34" charset="0"/>
                <a:cs typeface="Times New Roman" panose="02020603050405020304" pitchFamily="18" charset="0"/>
              </a:rPr>
              <a:t>14 </a:t>
            </a:r>
            <a:r>
              <a:rPr lang="nl-NL" sz="3000" kern="100" dirty="0">
                <a:effectLst/>
                <a:latin typeface="Arial" panose="020B0604020202020204" pitchFamily="34" charset="0"/>
                <a:ea typeface="Aptos" panose="020B0004020202020204" pitchFamily="34" charset="0"/>
                <a:cs typeface="Times New Roman" panose="02020603050405020304" pitchFamily="18" charset="0"/>
              </a:rPr>
              <a:t>Want velen zijn geroepen, maar weinigen uitverkoren.</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81606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6229612F-0983-FA79-323A-2562BA074031}"/>
              </a:ext>
            </a:extLst>
          </p:cNvPr>
          <p:cNvSpPr txBox="1"/>
          <p:nvPr/>
        </p:nvSpPr>
        <p:spPr>
          <a:xfrm>
            <a:off x="304800" y="206477"/>
            <a:ext cx="11582400" cy="5940088"/>
          </a:xfrm>
          <a:prstGeom prst="rect">
            <a:avLst/>
          </a:prstGeom>
          <a:noFill/>
        </p:spPr>
        <p:txBody>
          <a:bodyPr wrap="square">
            <a:spAutoFit/>
          </a:bodyPr>
          <a:lstStyle/>
          <a:p>
            <a:pPr>
              <a:buNone/>
            </a:pPr>
            <a:r>
              <a:rPr lang="nl-NL" sz="3000" kern="100" dirty="0">
                <a:effectLst/>
                <a:latin typeface="Arial" panose="020B0604020202020204" pitchFamily="34" charset="0"/>
                <a:ea typeface="Aptos" panose="020B0004020202020204" pitchFamily="34" charset="0"/>
                <a:cs typeface="Times New Roman" panose="02020603050405020304" pitchFamily="18" charset="0"/>
              </a:rPr>
              <a:t>Openb. 19 </a:t>
            </a:r>
            <a:r>
              <a:rPr lang="nl-NL" sz="3000" b="1" kern="100" dirty="0">
                <a:effectLst/>
                <a:latin typeface="Arial" panose="020B0604020202020204" pitchFamily="34" charset="0"/>
                <a:ea typeface="Aptos" panose="020B0004020202020204" pitchFamily="34" charset="0"/>
                <a:cs typeface="Times New Roman" panose="02020603050405020304" pitchFamily="18" charset="0"/>
              </a:rPr>
              <a:t>De bruiloft van het Lam</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500" kern="100" baseline="-25000" dirty="0">
                <a:effectLst/>
                <a:latin typeface="Arial" panose="020B0604020202020204" pitchFamily="34" charset="0"/>
                <a:ea typeface="Aptos" panose="020B0004020202020204" pitchFamily="34" charset="0"/>
                <a:cs typeface="Times New Roman" panose="02020603050405020304" pitchFamily="18" charset="0"/>
              </a:rPr>
              <a:t>6 </a:t>
            </a:r>
            <a:r>
              <a:rPr lang="nl-NL" sz="3500" kern="100" dirty="0">
                <a:effectLst/>
                <a:latin typeface="Arial" panose="020B0604020202020204" pitchFamily="34" charset="0"/>
                <a:ea typeface="Aptos" panose="020B0004020202020204" pitchFamily="34" charset="0"/>
                <a:cs typeface="Times New Roman" panose="02020603050405020304" pitchFamily="18" charset="0"/>
              </a:rPr>
              <a:t>En ik hoorde </a:t>
            </a:r>
            <a:r>
              <a:rPr lang="nl-NL" sz="3500" i="1" kern="100" dirty="0">
                <a:effectLst/>
                <a:latin typeface="Arial" panose="020B0604020202020204" pitchFamily="34" charset="0"/>
                <a:ea typeface="Aptos" panose="020B0004020202020204" pitchFamily="34" charset="0"/>
                <a:cs typeface="Times New Roman" panose="02020603050405020304" pitchFamily="18" charset="0"/>
              </a:rPr>
              <a:t>zoiets</a:t>
            </a:r>
            <a:r>
              <a:rPr lang="nl-NL" sz="3500" kern="100" dirty="0">
                <a:effectLst/>
                <a:latin typeface="Arial" panose="020B0604020202020204" pitchFamily="34" charset="0"/>
                <a:ea typeface="Aptos" panose="020B0004020202020204" pitchFamily="34" charset="0"/>
                <a:cs typeface="Times New Roman" panose="02020603050405020304" pitchFamily="18" charset="0"/>
              </a:rPr>
              <a:t> als een geluid van een grote menigte en als een gedruis van vele wateren en een geluid als van zware donderslagen: Halleluja, want de Heere, de almachtige God, is Koning geworden.</a:t>
            </a:r>
            <a:endParaRPr lang="nl-NL" sz="35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500" kern="100" baseline="-25000" dirty="0">
                <a:effectLst/>
                <a:latin typeface="Arial" panose="020B0604020202020204" pitchFamily="34" charset="0"/>
                <a:ea typeface="Aptos" panose="020B0004020202020204" pitchFamily="34" charset="0"/>
                <a:cs typeface="Times New Roman" panose="02020603050405020304" pitchFamily="18" charset="0"/>
              </a:rPr>
              <a:t>7 </a:t>
            </a:r>
            <a:r>
              <a:rPr lang="nl-NL" sz="3500" kern="100" dirty="0">
                <a:effectLst/>
                <a:latin typeface="Arial" panose="020B0604020202020204" pitchFamily="34" charset="0"/>
                <a:ea typeface="Aptos" panose="020B0004020202020204" pitchFamily="34" charset="0"/>
                <a:cs typeface="Times New Roman" panose="02020603050405020304" pitchFamily="18" charset="0"/>
              </a:rPr>
              <a:t>Laten wij blij zijn en ons verheugen en Hem de heerlijkheid geven, want de bruiloft van het Lam is gekomen en Zijn vrouw heeft zich gereedgemaakt.</a:t>
            </a:r>
            <a:endParaRPr lang="nl-NL" sz="35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500" kern="100" baseline="-25000" dirty="0">
                <a:effectLst/>
                <a:latin typeface="Arial" panose="020B0604020202020204" pitchFamily="34" charset="0"/>
                <a:ea typeface="Aptos" panose="020B0004020202020204" pitchFamily="34" charset="0"/>
                <a:cs typeface="Times New Roman" panose="02020603050405020304" pitchFamily="18" charset="0"/>
              </a:rPr>
              <a:t>8 </a:t>
            </a:r>
            <a:r>
              <a:rPr lang="nl-NL" sz="3500" kern="100" dirty="0">
                <a:effectLst/>
                <a:latin typeface="Arial" panose="020B0604020202020204" pitchFamily="34" charset="0"/>
                <a:ea typeface="Aptos" panose="020B0004020202020204" pitchFamily="34" charset="0"/>
                <a:cs typeface="Times New Roman" panose="02020603050405020304" pitchFamily="18" charset="0"/>
              </a:rPr>
              <a:t>En het is haar gegeven </a:t>
            </a:r>
            <a:r>
              <a:rPr lang="nl-NL" sz="35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zich met smetteloos en blinkend fijn linnen te kleden, </a:t>
            </a:r>
            <a:r>
              <a:rPr lang="nl-NL" sz="3500" kern="100" dirty="0">
                <a:effectLst/>
                <a:latin typeface="Arial" panose="020B0604020202020204" pitchFamily="34" charset="0"/>
                <a:ea typeface="Aptos" panose="020B0004020202020204" pitchFamily="34" charset="0"/>
                <a:cs typeface="Times New Roman" panose="02020603050405020304" pitchFamily="18" charset="0"/>
              </a:rPr>
              <a:t>want dit fijne linnen zijn de gerechtigheden van de heiligen.</a:t>
            </a:r>
            <a:endParaRPr lang="nl-NL" sz="35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03473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F0E511-EFF5-5272-3CEA-A320FD5A62B0}"/>
              </a:ext>
            </a:extLst>
          </p:cNvPr>
          <p:cNvSpPr>
            <a:spLocks noGrp="1"/>
          </p:cNvSpPr>
          <p:nvPr>
            <p:ph type="ctrTitle"/>
          </p:nvPr>
        </p:nvSpPr>
        <p:spPr>
          <a:xfrm>
            <a:off x="265471" y="216311"/>
            <a:ext cx="11582400" cy="698090"/>
          </a:xfrm>
        </p:spPr>
        <p:txBody>
          <a:bodyPr>
            <a:normAutofit/>
          </a:bodyPr>
          <a:lstStyle/>
          <a:p>
            <a:pPr algn="l"/>
            <a:r>
              <a:rPr lang="nl-NL" sz="3600" b="1" dirty="0">
                <a:solidFill>
                  <a:srgbClr val="0070C0"/>
                </a:solidFill>
              </a:rPr>
              <a:t>Wanneer? Wat is de situatie? Op welke plek?</a:t>
            </a:r>
          </a:p>
        </p:txBody>
      </p:sp>
      <p:sp>
        <p:nvSpPr>
          <p:cNvPr id="3" name="Ondertitel 2">
            <a:extLst>
              <a:ext uri="{FF2B5EF4-FFF2-40B4-BE49-F238E27FC236}">
                <a16:creationId xmlns:a16="http://schemas.microsoft.com/office/drawing/2014/main" id="{55A9E3C2-EAF3-5FD9-0C31-8496595F2CCC}"/>
              </a:ext>
            </a:extLst>
          </p:cNvPr>
          <p:cNvSpPr>
            <a:spLocks noGrp="1"/>
          </p:cNvSpPr>
          <p:nvPr>
            <p:ph type="subTitle" idx="1"/>
          </p:nvPr>
        </p:nvSpPr>
        <p:spPr>
          <a:xfrm>
            <a:off x="265471" y="1111045"/>
            <a:ext cx="11680723" cy="5299587"/>
          </a:xfrm>
        </p:spPr>
        <p:txBody>
          <a:bodyPr>
            <a:normAutofit/>
          </a:bodyPr>
          <a:lstStyle/>
          <a:p>
            <a:pPr algn="l"/>
            <a:r>
              <a:rPr lang="nl-NL" sz="3200" dirty="0"/>
              <a:t>1. Wanneer?    In de laatste week voor de kruisiging. </a:t>
            </a:r>
          </a:p>
          <a:p>
            <a:pPr algn="l"/>
            <a:r>
              <a:rPr lang="nl-NL" sz="3200" dirty="0"/>
              <a:t>2. Nadat de Heiland der Wereld op een ezelsveulen Jeruzalem </a:t>
            </a:r>
          </a:p>
          <a:p>
            <a:pPr algn="l"/>
            <a:r>
              <a:rPr lang="nl-NL" sz="3200" dirty="0"/>
              <a:t>     binnenging voor de kruisiging.</a:t>
            </a:r>
          </a:p>
          <a:p>
            <a:pPr algn="l"/>
            <a:r>
              <a:rPr lang="nl-NL" sz="3200" dirty="0"/>
              <a:t>3. Welke situatie/welke plek: De Here Jezus staat in de tempel, </a:t>
            </a:r>
          </a:p>
          <a:p>
            <a:pPr algn="l"/>
            <a:r>
              <a:rPr lang="nl-NL" sz="3200" dirty="0"/>
              <a:t>     met om hem heen vijandige religieuze leiders. </a:t>
            </a:r>
          </a:p>
          <a:p>
            <a:pPr algn="l"/>
            <a:endParaRPr lang="nl-NL" dirty="0"/>
          </a:p>
        </p:txBody>
      </p:sp>
    </p:spTree>
    <p:extLst>
      <p:ext uri="{BB962C8B-B14F-4D97-AF65-F5344CB8AC3E}">
        <p14:creationId xmlns:p14="http://schemas.microsoft.com/office/powerpoint/2010/main" val="1072756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A94086DA-CFA8-3F53-F991-89B8CF784FF7}"/>
              </a:ext>
            </a:extLst>
          </p:cNvPr>
          <p:cNvSpPr txBox="1"/>
          <p:nvPr/>
        </p:nvSpPr>
        <p:spPr>
          <a:xfrm>
            <a:off x="235973" y="98323"/>
            <a:ext cx="11602065" cy="6186309"/>
          </a:xfrm>
          <a:prstGeom prst="rect">
            <a:avLst/>
          </a:prstGeom>
          <a:noFill/>
        </p:spPr>
        <p:txBody>
          <a:bodyPr wrap="square">
            <a:spAutoFit/>
          </a:bodyPr>
          <a:lstStyle/>
          <a:p>
            <a:pPr>
              <a:buNone/>
            </a:pPr>
            <a:r>
              <a:rPr lang="nl-NL" sz="3600" kern="100" dirty="0">
                <a:solidFill>
                  <a:srgbClr val="FF0000"/>
                </a:solidFill>
                <a:effectLst/>
                <a:latin typeface="Arial" panose="020B0604020202020204" pitchFamily="34" charset="0"/>
                <a:ea typeface="Aptos" panose="020B0004020202020204" pitchFamily="34" charset="0"/>
                <a:cs typeface="Times New Roman" panose="02020603050405020304" pitchFamily="18" charset="0"/>
              </a:rPr>
              <a:t>Math. 21   </a:t>
            </a:r>
            <a:r>
              <a:rPr lang="nl-NL" sz="3600" b="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De intocht in Jeruzalem, Tempelreiniging,</a:t>
            </a:r>
          </a:p>
          <a:p>
            <a:pPr>
              <a:buNone/>
            </a:pPr>
            <a:r>
              <a:rPr lang="nl-NL" sz="3600" b="1" kern="100" dirty="0">
                <a:solidFill>
                  <a:srgbClr val="0070C0"/>
                </a:solidFill>
                <a:latin typeface="Arial" panose="020B0604020202020204" pitchFamily="34" charset="0"/>
                <a:ea typeface="Aptos" panose="020B0004020202020204" pitchFamily="34" charset="0"/>
                <a:cs typeface="Times New Roman" panose="02020603050405020304" pitchFamily="18" charset="0"/>
              </a:rPr>
              <a:t>De vijgenboom vervloekt, dan de </a:t>
            </a:r>
            <a:r>
              <a:rPr lang="nl-NL" sz="3600" b="1" kern="100" dirty="0" err="1">
                <a:solidFill>
                  <a:srgbClr val="0070C0"/>
                </a:solidFill>
                <a:latin typeface="Arial" panose="020B0604020202020204" pitchFamily="34" charset="0"/>
                <a:ea typeface="Aptos" panose="020B0004020202020204" pitchFamily="34" charset="0"/>
                <a:cs typeface="Times New Roman" panose="02020603050405020304" pitchFamily="18" charset="0"/>
              </a:rPr>
              <a:t>overpriesters</a:t>
            </a:r>
            <a:r>
              <a:rPr lang="nl-NL" sz="3600" b="1" kern="100" dirty="0">
                <a:solidFill>
                  <a:srgbClr val="0070C0"/>
                </a:solidFill>
                <a:latin typeface="Arial" panose="020B0604020202020204" pitchFamily="34" charset="0"/>
                <a:ea typeface="Aptos" panose="020B0004020202020204" pitchFamily="34" charset="0"/>
                <a:cs typeface="Times New Roman" panose="02020603050405020304" pitchFamily="18" charset="0"/>
              </a:rPr>
              <a:t> en oudsten en </a:t>
            </a:r>
            <a:endParaRPr lang="nl-NL" sz="36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nl-NL" sz="3600" b="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1</a:t>
            </a:r>
            <a:r>
              <a:rPr lang="nl-NL" sz="3600" b="1" kern="100" baseline="300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e</a:t>
            </a:r>
            <a:r>
              <a:rPr lang="nl-NL" sz="3600" b="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 gelijkenis</a:t>
            </a:r>
            <a:r>
              <a:rPr lang="nl-NL" sz="36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600" b="1" kern="100" dirty="0">
                <a:highlight>
                  <a:srgbClr val="FFFF00"/>
                </a:highlight>
                <a:latin typeface="Arial" panose="020B0604020202020204" pitchFamily="34" charset="0"/>
                <a:ea typeface="Aptos" panose="020B0004020202020204" pitchFamily="34" charset="0"/>
                <a:cs typeface="Times New Roman" panose="02020603050405020304" pitchFamily="18" charset="0"/>
              </a:rPr>
              <a:t>D</a:t>
            </a:r>
            <a:r>
              <a:rPr lang="nl-NL" sz="3600" b="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e twee zonen</a:t>
            </a:r>
            <a:r>
              <a:rPr lang="nl-NL" sz="3600" kern="100" dirty="0">
                <a:effectLst/>
                <a:latin typeface="Arial" panose="020B0604020202020204" pitchFamily="34" charset="0"/>
                <a:ea typeface="Aptos" panose="020B0004020202020204" pitchFamily="34" charset="0"/>
                <a:cs typeface="Times New Roman" panose="02020603050405020304" pitchFamily="18" charset="0"/>
              </a:rPr>
              <a:t>. Wie deed vaders wil?</a:t>
            </a:r>
            <a:endParaRPr lang="nl-NL" sz="3600" kern="100" dirty="0">
              <a:latin typeface="Arial" panose="020B0604020202020204" pitchFamily="34" charset="0"/>
              <a:ea typeface="Aptos" panose="020B0004020202020204" pitchFamily="34" charset="0"/>
              <a:cs typeface="Times New Roman" panose="02020603050405020304" pitchFamily="18" charset="0"/>
            </a:endParaRPr>
          </a:p>
          <a:p>
            <a:pPr>
              <a:buNone/>
            </a:pPr>
            <a:r>
              <a:rPr lang="nl-NL" sz="3600" b="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2</a:t>
            </a:r>
            <a:r>
              <a:rPr lang="nl-NL" sz="3600" b="1" kern="100" baseline="300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e</a:t>
            </a:r>
            <a:r>
              <a:rPr lang="nl-NL" sz="3600" b="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 gelijkenis </a:t>
            </a:r>
            <a:r>
              <a:rPr lang="nl-NL" sz="3600" b="1" kern="100" dirty="0">
                <a:highlight>
                  <a:srgbClr val="FFFF00"/>
                </a:highlight>
                <a:latin typeface="Arial" panose="020B0604020202020204" pitchFamily="34" charset="0"/>
                <a:ea typeface="Aptos" panose="020B0004020202020204" pitchFamily="34" charset="0"/>
                <a:cs typeface="Times New Roman" panose="02020603050405020304" pitchFamily="18" charset="0"/>
              </a:rPr>
              <a:t>S</a:t>
            </a:r>
            <a:r>
              <a:rPr lang="nl-NL" sz="3600" b="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lechte landbouwers</a:t>
            </a:r>
            <a:r>
              <a:rPr lang="nl-NL" sz="3600" kern="100" dirty="0">
                <a:effectLst/>
                <a:latin typeface="Arial" panose="020B0604020202020204" pitchFamily="34" charset="0"/>
                <a:ea typeface="Aptos" panose="020B0004020202020204" pitchFamily="34" charset="0"/>
                <a:cs typeface="Times New Roman" panose="02020603050405020304" pitchFamily="18" charset="0"/>
              </a:rPr>
              <a:t>. De moord op de</a:t>
            </a:r>
          </a:p>
          <a:p>
            <a:pPr>
              <a:buNone/>
            </a:pPr>
            <a:r>
              <a:rPr lang="nl-NL" sz="3600" kern="100" dirty="0">
                <a:latin typeface="Arial" panose="020B0604020202020204" pitchFamily="34" charset="0"/>
                <a:ea typeface="Aptos" panose="020B0004020202020204" pitchFamily="34" charset="0"/>
                <a:cs typeface="Times New Roman" panose="02020603050405020304" pitchFamily="18" charset="0"/>
              </a:rPr>
              <a:t>   </a:t>
            </a:r>
            <a:r>
              <a:rPr lang="nl-NL" sz="3600" kern="100" dirty="0">
                <a:effectLst/>
                <a:latin typeface="Arial" panose="020B0604020202020204" pitchFamily="34" charset="0"/>
                <a:ea typeface="Aptos" panose="020B0004020202020204" pitchFamily="34" charset="0"/>
                <a:cs typeface="Times New Roman" panose="02020603050405020304" pitchFamily="18" charset="0"/>
              </a:rPr>
              <a:t> zoon</a:t>
            </a:r>
            <a:endParaRPr lang="nl-NL" sz="3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endParaRPr lang="nl-NL" sz="3600" kern="100" dirty="0">
              <a:solidFill>
                <a:srgbClr val="FF0000"/>
              </a:solidFill>
              <a:effectLst/>
              <a:latin typeface="Arial" panose="020B0604020202020204" pitchFamily="34" charset="0"/>
              <a:ea typeface="Aptos" panose="020B0004020202020204" pitchFamily="34" charset="0"/>
              <a:cs typeface="Times New Roman" panose="02020603050405020304" pitchFamily="18" charset="0"/>
            </a:endParaRPr>
          </a:p>
          <a:p>
            <a:pPr>
              <a:buNone/>
            </a:pPr>
            <a:r>
              <a:rPr lang="nl-NL" sz="3600" kern="100" dirty="0">
                <a:solidFill>
                  <a:srgbClr val="FF0000"/>
                </a:solidFill>
                <a:effectLst/>
                <a:latin typeface="Arial" panose="020B0604020202020204" pitchFamily="34" charset="0"/>
                <a:ea typeface="Aptos" panose="020B0004020202020204" pitchFamily="34" charset="0"/>
                <a:cs typeface="Times New Roman" panose="02020603050405020304" pitchFamily="18" charset="0"/>
              </a:rPr>
              <a:t>Math. 22 </a:t>
            </a:r>
            <a:r>
              <a:rPr lang="nl-NL" sz="3600" b="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3</a:t>
            </a:r>
            <a:r>
              <a:rPr lang="nl-NL" sz="3600" b="1" kern="100" baseline="300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e</a:t>
            </a:r>
            <a:r>
              <a:rPr lang="nl-NL" sz="3600" b="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 gelijkenis </a:t>
            </a:r>
            <a:r>
              <a:rPr lang="nl-NL" sz="3600" b="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het koninklijke bruiloftsfeest</a:t>
            </a:r>
            <a:r>
              <a:rPr lang="nl-NL" sz="36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a:t>
            </a:r>
            <a:endParaRPr lang="nl-NL" sz="36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buNone/>
            </a:pPr>
            <a:r>
              <a:rPr lang="nl-NL" sz="3600" kern="100" dirty="0">
                <a:effectLst/>
                <a:latin typeface="Arial" panose="020B0604020202020204" pitchFamily="34" charset="0"/>
                <a:ea typeface="Aptos" panose="020B0004020202020204" pitchFamily="34" charset="0"/>
                <a:cs typeface="Times New Roman" panose="02020603050405020304" pitchFamily="18" charset="0"/>
              </a:rPr>
              <a:t>De woorden worden na iedere gelijkenis, meer en meer confronterend, </a:t>
            </a:r>
            <a:r>
              <a:rPr lang="nl-NL" sz="3600" kern="100" dirty="0">
                <a:latin typeface="Arial" panose="020B0604020202020204" pitchFamily="34" charset="0"/>
                <a:ea typeface="Aptos" panose="020B0004020202020204" pitchFamily="34" charset="0"/>
                <a:cs typeface="Times New Roman" panose="02020603050405020304" pitchFamily="18" charset="0"/>
              </a:rPr>
              <a:t>Er worden a.h.w.</a:t>
            </a:r>
            <a:r>
              <a:rPr lang="nl-NL" sz="3600" kern="100" dirty="0">
                <a:effectLst/>
                <a:latin typeface="Arial" panose="020B0604020202020204" pitchFamily="34" charset="0"/>
                <a:ea typeface="Aptos" panose="020B0004020202020204" pitchFamily="34" charset="0"/>
                <a:cs typeface="Times New Roman" panose="02020603050405020304" pitchFamily="18" charset="0"/>
              </a:rPr>
              <a:t> dolken gestoken in de verharde geesten steeds scherper.,</a:t>
            </a:r>
            <a:endParaRPr lang="nl-NL"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98495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A167AA-707D-A260-6063-EE300C0F7A3A}"/>
              </a:ext>
            </a:extLst>
          </p:cNvPr>
          <p:cNvSpPr>
            <a:spLocks noGrp="1"/>
          </p:cNvSpPr>
          <p:nvPr>
            <p:ph type="title"/>
          </p:nvPr>
        </p:nvSpPr>
        <p:spPr/>
        <p:txBody>
          <a:bodyPr/>
          <a:lstStyle/>
          <a:p>
            <a:r>
              <a:rPr lang="nl-NL" dirty="0"/>
              <a:t>Een huwelijk – de uitnodiging! </a:t>
            </a:r>
            <a:r>
              <a:rPr lang="nl-NL">
                <a:solidFill>
                  <a:srgbClr val="0070C0"/>
                </a:solidFill>
              </a:rPr>
              <a:t>In die tijd…</a:t>
            </a:r>
            <a:endParaRPr lang="nl-NL" dirty="0"/>
          </a:p>
        </p:txBody>
      </p:sp>
      <p:sp>
        <p:nvSpPr>
          <p:cNvPr id="5" name="Tekstvak 4">
            <a:extLst>
              <a:ext uri="{FF2B5EF4-FFF2-40B4-BE49-F238E27FC236}">
                <a16:creationId xmlns:a16="http://schemas.microsoft.com/office/drawing/2014/main" id="{A6235E5E-2AC1-1A37-14D7-761D9CCCE7BE}"/>
              </a:ext>
            </a:extLst>
          </p:cNvPr>
          <p:cNvSpPr txBox="1"/>
          <p:nvPr/>
        </p:nvSpPr>
        <p:spPr>
          <a:xfrm>
            <a:off x="331596" y="1690689"/>
            <a:ext cx="11656088" cy="4524315"/>
          </a:xfrm>
          <a:prstGeom prst="rect">
            <a:avLst/>
          </a:prstGeom>
          <a:noFill/>
        </p:spPr>
        <p:txBody>
          <a:bodyPr wrap="square">
            <a:spAutoFit/>
          </a:bodyPr>
          <a:lstStyle/>
          <a:p>
            <a:pPr marL="342900" lvl="0" indent="-342900">
              <a:buFont typeface="+mj-lt"/>
              <a:buAutoNum type="arabicPeriod"/>
            </a:pPr>
            <a:r>
              <a:rPr lang="nl-NL" sz="3600" b="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Als je niet genodigd werd was dat een schande – totale afwijzing!</a:t>
            </a:r>
            <a:endParaRPr lang="nl-NL" sz="3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nl-NL" sz="3600" b="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Als je uitgenodigd werd was dat een EER – een bijzonder voorrecht!</a:t>
            </a:r>
            <a:endParaRPr lang="nl-NL" sz="3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nl-NL" sz="3600" b="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Een uitnodiging afwijzen een publieke belediging.</a:t>
            </a:r>
            <a:endParaRPr lang="nl-NL" sz="3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600" kern="100" dirty="0">
                <a:effectLst/>
                <a:latin typeface="Arial" panose="020B0604020202020204" pitchFamily="34" charset="0"/>
                <a:ea typeface="Aptos" panose="020B0004020202020204" pitchFamily="34" charset="0"/>
                <a:cs typeface="Times New Roman" panose="02020603050405020304" pitchFamily="18" charset="0"/>
              </a:rPr>
              <a:t> </a:t>
            </a:r>
          </a:p>
          <a:p>
            <a:pPr>
              <a:buNone/>
            </a:pPr>
            <a:r>
              <a:rPr lang="nl-NL" sz="3600" b="1" i="1" u="sng" kern="100" dirty="0">
                <a:solidFill>
                  <a:srgbClr val="EE0000"/>
                </a:solidFill>
                <a:latin typeface="Arial" panose="020B0604020202020204" pitchFamily="34" charset="0"/>
                <a:ea typeface="Aptos" panose="020B0004020202020204" pitchFamily="34" charset="0"/>
                <a:cs typeface="Times New Roman" panose="02020603050405020304" pitchFamily="18" charset="0"/>
              </a:rPr>
              <a:t>k</a:t>
            </a:r>
            <a:r>
              <a:rPr lang="nl-NL" sz="3600" b="1" i="1" u="sng" kern="100" dirty="0">
                <a:solidFill>
                  <a:srgbClr val="EE0000"/>
                </a:solidFill>
                <a:effectLst/>
                <a:latin typeface="Arial" panose="020B0604020202020204" pitchFamily="34" charset="0"/>
                <a:ea typeface="Aptos" panose="020B0004020202020204" pitchFamily="34" charset="0"/>
                <a:cs typeface="Times New Roman" panose="02020603050405020304" pitchFamily="18" charset="0"/>
              </a:rPr>
              <a:t>oninklijke huwelijksuitnodiging</a:t>
            </a:r>
            <a:r>
              <a:rPr lang="nl-NL" sz="36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600"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(Alexander/Maxima)</a:t>
            </a:r>
            <a:endParaRPr lang="nl-NL"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91307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F25131-6456-ED95-C38B-AC73B2D07056}"/>
              </a:ext>
            </a:extLst>
          </p:cNvPr>
          <p:cNvSpPr>
            <a:spLocks noGrp="1"/>
          </p:cNvSpPr>
          <p:nvPr>
            <p:ph type="title"/>
          </p:nvPr>
        </p:nvSpPr>
        <p:spPr>
          <a:xfrm>
            <a:off x="294968" y="167149"/>
            <a:ext cx="11739716" cy="3156154"/>
          </a:xfrm>
        </p:spPr>
        <p:txBody>
          <a:bodyPr>
            <a:normAutofit fontScale="90000"/>
          </a:bodyPr>
          <a:lstStyle/>
          <a:p>
            <a:br>
              <a:rPr lang="nl-NL" sz="36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br>
            <a:br>
              <a:rPr lang="nl-NL" sz="36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br>
            <a:r>
              <a:rPr lang="nl-NL" sz="40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Jes. 61:10 </a:t>
            </a:r>
            <a:r>
              <a:rPr lang="nl-NL" sz="4000" i="1" kern="100" baseline="-250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10</a:t>
            </a:r>
            <a:r>
              <a:rPr lang="nl-NL" sz="4000"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Ik ben zeer vrolijk in de HEERE, mijn ziel verheugt zich in mijn God, want Hij heeft mij bekleed met de klederen van het heil, de mantel van gerechtigheid heeft Hij mij omgedaan, zoals een bruidegom zich bekleedt met priesterlijk hoofdsieraad, en een bruid zich tooit met haar sieraden.</a:t>
            </a:r>
            <a:endParaRPr lang="nl-NL" sz="4000" dirty="0"/>
          </a:p>
        </p:txBody>
      </p:sp>
      <p:sp>
        <p:nvSpPr>
          <p:cNvPr id="3" name="Tijdelijke aanduiding voor tekst 2">
            <a:extLst>
              <a:ext uri="{FF2B5EF4-FFF2-40B4-BE49-F238E27FC236}">
                <a16:creationId xmlns:a16="http://schemas.microsoft.com/office/drawing/2014/main" id="{F3BD5623-A3BB-7061-194C-2BF7FC5E29C9}"/>
              </a:ext>
            </a:extLst>
          </p:cNvPr>
          <p:cNvSpPr>
            <a:spLocks noGrp="1"/>
          </p:cNvSpPr>
          <p:nvPr>
            <p:ph type="body" idx="1"/>
          </p:nvPr>
        </p:nvSpPr>
        <p:spPr>
          <a:xfrm>
            <a:off x="294968" y="3765755"/>
            <a:ext cx="11602064" cy="2635044"/>
          </a:xfrm>
        </p:spPr>
        <p:txBody>
          <a:bodyPr>
            <a:normAutofit/>
          </a:bodyPr>
          <a:lstStyle/>
          <a:p>
            <a:pPr>
              <a:buNone/>
            </a:pPr>
            <a:r>
              <a:rPr lang="nl-NL" sz="3200" b="1" i="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Citaat </a:t>
            </a:r>
            <a:r>
              <a:rPr lang="nl-NL" sz="3200" b="1" i="1" kern="100" dirty="0" err="1">
                <a:solidFill>
                  <a:srgbClr val="00B050"/>
                </a:solidFill>
                <a:effectLst/>
                <a:latin typeface="Arial" panose="020B0604020202020204" pitchFamily="34" charset="0"/>
                <a:ea typeface="Aptos" panose="020B0004020202020204" pitchFamily="34" charset="0"/>
                <a:cs typeface="Times New Roman" panose="02020603050405020304" pitchFamily="18" charset="0"/>
              </a:rPr>
              <a:t>Spurgeon</a:t>
            </a:r>
            <a:r>
              <a:rPr lang="nl-NL" sz="3200" b="1" i="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 "U mag op dit Evangeliefeest de bruiloft komen, zoals u bent, want het enige bruiloftskleed, dat benodigd is, wordt u om niet geschonken. Kom zoals u bent  -  alleen wordt u het bevel gegeven: in Jezus te geloven.” </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l-NL" sz="3200" dirty="0"/>
          </a:p>
        </p:txBody>
      </p:sp>
    </p:spTree>
    <p:extLst>
      <p:ext uri="{BB962C8B-B14F-4D97-AF65-F5344CB8AC3E}">
        <p14:creationId xmlns:p14="http://schemas.microsoft.com/office/powerpoint/2010/main" val="3411402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48E0470-0DF9-6C79-FB81-3D048B5E9C12}"/>
              </a:ext>
            </a:extLst>
          </p:cNvPr>
          <p:cNvSpPr txBox="1"/>
          <p:nvPr/>
        </p:nvSpPr>
        <p:spPr>
          <a:xfrm>
            <a:off x="304799" y="245807"/>
            <a:ext cx="11533239" cy="6001643"/>
          </a:xfrm>
          <a:prstGeom prst="rect">
            <a:avLst/>
          </a:prstGeom>
          <a:noFill/>
        </p:spPr>
        <p:txBody>
          <a:bodyPr wrap="square">
            <a:spAutoFit/>
          </a:bodyPr>
          <a:lstStyle/>
          <a:p>
            <a:pPr>
              <a:buNone/>
            </a:pPr>
            <a:r>
              <a:rPr lang="nl-NL" sz="3200" kern="100" dirty="0">
                <a:effectLst/>
                <a:latin typeface="Arial" panose="020B0604020202020204" pitchFamily="34" charset="0"/>
                <a:ea typeface="Aptos" panose="020B0004020202020204" pitchFamily="34" charset="0"/>
                <a:cs typeface="Times New Roman" panose="02020603050405020304" pitchFamily="18" charset="0"/>
              </a:rPr>
              <a:t>Vriend (Gr. </a:t>
            </a:r>
            <a:r>
              <a:rPr lang="nl-NL" sz="3200" kern="100" dirty="0" err="1">
                <a:effectLst/>
                <a:latin typeface="Arial" panose="020B0604020202020204" pitchFamily="34" charset="0"/>
                <a:ea typeface="Aptos" panose="020B0004020202020204" pitchFamily="34" charset="0"/>
                <a:cs typeface="Times New Roman" panose="02020603050405020304" pitchFamily="18" charset="0"/>
              </a:rPr>
              <a:t>Hetairos</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 niet een vriend van dichtbij maar veraf) </a:t>
            </a:r>
            <a:r>
              <a:rPr lang="nl-NL" sz="3200" b="1" i="1" kern="100" dirty="0">
                <a:solidFill>
                  <a:srgbClr val="00B0F0"/>
                </a:solidFill>
                <a:effectLst/>
                <a:latin typeface="Arial" panose="020B0604020202020204" pitchFamily="34" charset="0"/>
                <a:ea typeface="Aptos" panose="020B0004020202020204" pitchFamily="34" charset="0"/>
                <a:cs typeface="Times New Roman" panose="02020603050405020304" pitchFamily="18" charset="0"/>
              </a:rPr>
              <a:t>Nou vriend ik zou dit of dat niet doen…  (Vriend heeft dan door de klank of het gebruik niet dezelfde inhoud als voor je echte vriend) </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200" kern="100" dirty="0">
                <a:effectLst/>
                <a:latin typeface="Arial" panose="020B0604020202020204" pitchFamily="34" charset="0"/>
                <a:ea typeface="Aptos" panose="020B0004020202020204" pitchFamily="34" charset="0"/>
                <a:cs typeface="Times New Roman" panose="02020603050405020304" pitchFamily="18" charset="0"/>
              </a:rPr>
              <a:t>Als de Here Jezus het woord Vriend </a:t>
            </a:r>
            <a:r>
              <a:rPr lang="nl-NL" sz="3200" kern="100" dirty="0" err="1">
                <a:effectLst/>
                <a:latin typeface="Arial" panose="020B0604020202020204" pitchFamily="34" charset="0"/>
                <a:ea typeface="Aptos" panose="020B0004020202020204" pitchFamily="34" charset="0"/>
                <a:cs typeface="Times New Roman" panose="02020603050405020304" pitchFamily="18" charset="0"/>
              </a:rPr>
              <a:t>philos</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(Joh. 15:15)</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200" kern="100" dirty="0">
                <a:effectLst/>
                <a:latin typeface="Arial" panose="020B0604020202020204" pitchFamily="34" charset="0"/>
                <a:ea typeface="Aptos" panose="020B0004020202020204" pitchFamily="34" charset="0"/>
                <a:cs typeface="Times New Roman" panose="02020603050405020304" pitchFamily="18" charset="0"/>
              </a:rPr>
              <a:t> </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200" kern="100" dirty="0">
                <a:effectLst/>
                <a:latin typeface="Arial" panose="020B0604020202020204" pitchFamily="34" charset="0"/>
                <a:ea typeface="Aptos" panose="020B0004020202020204" pitchFamily="34" charset="0"/>
                <a:cs typeface="Times New Roman" panose="02020603050405020304" pitchFamily="18" charset="0"/>
              </a:rPr>
              <a:t>Het woord vriend/</a:t>
            </a:r>
            <a:r>
              <a:rPr lang="nl-NL" sz="3200" kern="100" dirty="0" err="1">
                <a:effectLst/>
                <a:latin typeface="Arial" panose="020B0604020202020204" pitchFamily="34" charset="0"/>
                <a:ea typeface="Aptos" panose="020B0004020202020204" pitchFamily="34" charset="0"/>
                <a:cs typeface="Times New Roman" panose="02020603050405020304" pitchFamily="18" charset="0"/>
              </a:rPr>
              <a:t>hetairos</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nog 2x tegen in negatieve situaties.</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nl-NL" sz="3200" kern="100" dirty="0">
                <a:effectLst/>
                <a:latin typeface="Arial" panose="020B0604020202020204" pitchFamily="34" charset="0"/>
                <a:ea typeface="Aptos" panose="020B0004020202020204" pitchFamily="34" charset="0"/>
                <a:cs typeface="Times New Roman" panose="02020603050405020304" pitchFamily="18" charset="0"/>
              </a:rPr>
              <a:t>Hoe de wijngaardenier/klagende werker aansprak die volgens hem niet voldoende betaald kreeg (Math. 20:13) </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nl-NL" sz="3200" kern="100" dirty="0">
                <a:effectLst/>
                <a:latin typeface="Arial" panose="020B0604020202020204" pitchFamily="34" charset="0"/>
                <a:ea typeface="Aptos" panose="020B0004020202020204" pitchFamily="34" charset="0"/>
                <a:cs typeface="Times New Roman" panose="02020603050405020304" pitchFamily="18" charset="0"/>
              </a:rPr>
              <a:t>Judas in de hof </a:t>
            </a:r>
            <a:r>
              <a:rPr lang="nl-NL" sz="3200" kern="100" dirty="0" err="1">
                <a:effectLst/>
                <a:latin typeface="Arial" panose="020B0604020202020204" pitchFamily="34" charset="0"/>
                <a:ea typeface="Aptos" panose="020B0004020202020204" pitchFamily="34" charset="0"/>
                <a:cs typeface="Times New Roman" panose="02020603050405020304" pitchFamily="18" charset="0"/>
              </a:rPr>
              <a:t>Getsemane</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Math. 26:</a:t>
            </a:r>
            <a:r>
              <a:rPr lang="nl-NL" sz="3200" kern="100" baseline="-25000" dirty="0">
                <a:solidFill>
                  <a:srgbClr val="889FBC"/>
                </a:solidFill>
                <a:effectLst/>
                <a:latin typeface="Arial" panose="020B0604020202020204" pitchFamily="34" charset="0"/>
                <a:ea typeface="Aptos" panose="020B0004020202020204" pitchFamily="34" charset="0"/>
                <a:cs typeface="Times New Roman" panose="02020603050405020304" pitchFamily="18" charset="0"/>
              </a:rPr>
              <a:t> </a:t>
            </a:r>
            <a:r>
              <a:rPr lang="nl-NL" sz="3200" kern="100" baseline="-25000" dirty="0">
                <a:effectLst/>
                <a:latin typeface="Arial" panose="020B0604020202020204" pitchFamily="34" charset="0"/>
                <a:ea typeface="Aptos" panose="020B0004020202020204" pitchFamily="34" charset="0"/>
                <a:cs typeface="Times New Roman" panose="02020603050405020304" pitchFamily="18" charset="0"/>
              </a:rPr>
              <a:t>49</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Hij (Judas) liep recht op Jezus af, zei: ‘Gegroet, rabbi!’ en kuste Hem. </a:t>
            </a:r>
            <a:r>
              <a:rPr lang="nl-NL" sz="3200" kern="100" baseline="-25000" dirty="0">
                <a:effectLst/>
                <a:latin typeface="Arial" panose="020B0604020202020204" pitchFamily="34" charset="0"/>
                <a:ea typeface="Aptos" panose="020B0004020202020204" pitchFamily="34" charset="0"/>
                <a:cs typeface="Times New Roman" panose="02020603050405020304" pitchFamily="18" charset="0"/>
              </a:rPr>
              <a:t>50</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Jezus zei tegen hem: ‘</a:t>
            </a:r>
            <a:r>
              <a:rPr lang="nl-NL" sz="3200" b="1" i="1" u="sng" kern="100" dirty="0">
                <a:solidFill>
                  <a:srgbClr val="EE000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Vriend</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200" kern="100" dirty="0" err="1">
                <a:effectLst/>
                <a:latin typeface="Arial" panose="020B0604020202020204" pitchFamily="34" charset="0"/>
                <a:ea typeface="Aptos" panose="020B0004020202020204" pitchFamily="34" charset="0"/>
                <a:cs typeface="Times New Roman" panose="02020603050405020304" pitchFamily="18" charset="0"/>
              </a:rPr>
              <a:t>Hetairos</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8764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E6417B-4800-FBDA-B776-C3FE46AAF246}"/>
              </a:ext>
            </a:extLst>
          </p:cNvPr>
          <p:cNvSpPr>
            <a:spLocks noGrp="1"/>
          </p:cNvSpPr>
          <p:nvPr>
            <p:ph type="title"/>
          </p:nvPr>
        </p:nvSpPr>
        <p:spPr>
          <a:xfrm>
            <a:off x="517217" y="167149"/>
            <a:ext cx="10515600" cy="1500188"/>
          </a:xfrm>
        </p:spPr>
        <p:txBody>
          <a:bodyPr>
            <a:normAutofit/>
          </a:bodyPr>
          <a:lstStyle/>
          <a:p>
            <a:r>
              <a:rPr lang="nl-NL" sz="3200" kern="100" dirty="0">
                <a:effectLst/>
                <a:latin typeface="Arial" panose="020B0604020202020204" pitchFamily="34" charset="0"/>
                <a:ea typeface="Aptos" panose="020B0004020202020204" pitchFamily="34" charset="0"/>
                <a:cs typeface="Times New Roman" panose="02020603050405020304" pitchFamily="18" charset="0"/>
              </a:rPr>
              <a:t>VS 12 B…. En hij zweeg (</a:t>
            </a:r>
            <a:r>
              <a:rPr lang="nl-NL" sz="3200" kern="100" dirty="0" err="1">
                <a:effectLst/>
                <a:latin typeface="Arial" panose="020B0604020202020204" pitchFamily="34" charset="0"/>
                <a:ea typeface="Aptos" panose="020B0004020202020204" pitchFamily="34" charset="0"/>
                <a:cs typeface="Times New Roman" panose="02020603050405020304" pitchFamily="18" charset="0"/>
              </a:rPr>
              <a:t>Ephimothe</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a:t>
            </a:r>
            <a:br>
              <a:rPr lang="nl-NL" sz="2400" kern="100" dirty="0">
                <a:effectLst/>
                <a:latin typeface="Aptos" panose="020B0004020202020204" pitchFamily="34" charset="0"/>
                <a:ea typeface="Aptos" panose="020B0004020202020204" pitchFamily="34" charset="0"/>
                <a:cs typeface="Times New Roman" panose="02020603050405020304" pitchFamily="18" charset="0"/>
              </a:rPr>
            </a:br>
            <a:r>
              <a:rPr lang="nl-NL" sz="3200" kern="100" dirty="0" err="1">
                <a:effectLst/>
                <a:latin typeface="Arial" panose="020B0604020202020204" pitchFamily="34" charset="0"/>
                <a:ea typeface="Aptos" panose="020B0004020202020204" pitchFamily="34" charset="0"/>
                <a:cs typeface="Times New Roman" panose="02020603050405020304" pitchFamily="18" charset="0"/>
              </a:rPr>
              <a:t>Ephimothe</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–met stomheid geslagen/gemuilkorfd, monddood  </a:t>
            </a:r>
            <a:r>
              <a:rPr lang="nl-NL" sz="3200" kern="100" dirty="0">
                <a:solidFill>
                  <a:srgbClr val="FF0000"/>
                </a:solidFill>
                <a:effectLst/>
                <a:latin typeface="Arial" panose="020B0604020202020204" pitchFamily="34" charset="0"/>
                <a:ea typeface="Aptos" panose="020B0004020202020204" pitchFamily="34" charset="0"/>
                <a:cs typeface="Times New Roman" panose="02020603050405020304" pitchFamily="18" charset="0"/>
              </a:rPr>
              <a:t>(de storm op het meer Marc.4:39) (Demonen)</a:t>
            </a:r>
            <a:endParaRPr lang="nl-NL" sz="3200" dirty="0">
              <a:solidFill>
                <a:srgbClr val="FF0000"/>
              </a:solidFill>
            </a:endParaRPr>
          </a:p>
        </p:txBody>
      </p:sp>
      <p:sp>
        <p:nvSpPr>
          <p:cNvPr id="3" name="Tijdelijke aanduiding voor tekst 2">
            <a:extLst>
              <a:ext uri="{FF2B5EF4-FFF2-40B4-BE49-F238E27FC236}">
                <a16:creationId xmlns:a16="http://schemas.microsoft.com/office/drawing/2014/main" id="{10DF0E3F-CCF1-6069-3867-41DB514461E1}"/>
              </a:ext>
            </a:extLst>
          </p:cNvPr>
          <p:cNvSpPr>
            <a:spLocks noGrp="1"/>
          </p:cNvSpPr>
          <p:nvPr>
            <p:ph type="body" idx="1"/>
          </p:nvPr>
        </p:nvSpPr>
        <p:spPr>
          <a:xfrm>
            <a:off x="831850" y="1887795"/>
            <a:ext cx="10515600" cy="4201856"/>
          </a:xfrm>
        </p:spPr>
        <p:txBody>
          <a:bodyPr/>
          <a:lstStyle/>
          <a:p>
            <a:endParaRPr lang="nl-NL" dirty="0"/>
          </a:p>
        </p:txBody>
      </p:sp>
      <p:pic>
        <p:nvPicPr>
          <p:cNvPr id="5" name="Afbeelding 4">
            <a:extLst>
              <a:ext uri="{FF2B5EF4-FFF2-40B4-BE49-F238E27FC236}">
                <a16:creationId xmlns:a16="http://schemas.microsoft.com/office/drawing/2014/main" id="{B5477714-C741-9535-3246-633B7EC9465F}"/>
              </a:ext>
            </a:extLst>
          </p:cNvPr>
          <p:cNvPicPr>
            <a:picLocks noChangeAspect="1"/>
          </p:cNvPicPr>
          <p:nvPr/>
        </p:nvPicPr>
        <p:blipFill>
          <a:blip r:embed="rId2"/>
          <a:stretch>
            <a:fillRect/>
          </a:stretch>
        </p:blipFill>
        <p:spPr>
          <a:xfrm>
            <a:off x="3679113" y="1995116"/>
            <a:ext cx="2785727" cy="3982897"/>
          </a:xfrm>
          <a:prstGeom prst="rect">
            <a:avLst/>
          </a:prstGeom>
        </p:spPr>
      </p:pic>
    </p:spTree>
    <p:extLst>
      <p:ext uri="{BB962C8B-B14F-4D97-AF65-F5344CB8AC3E}">
        <p14:creationId xmlns:p14="http://schemas.microsoft.com/office/powerpoint/2010/main" val="784255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D74EA3C1-B12B-4031-D252-5A80FB05A713}"/>
              </a:ext>
            </a:extLst>
          </p:cNvPr>
          <p:cNvSpPr txBox="1"/>
          <p:nvPr/>
        </p:nvSpPr>
        <p:spPr>
          <a:xfrm>
            <a:off x="393289" y="255639"/>
            <a:ext cx="11385755" cy="5509200"/>
          </a:xfrm>
          <a:prstGeom prst="rect">
            <a:avLst/>
          </a:prstGeom>
          <a:noFill/>
        </p:spPr>
        <p:txBody>
          <a:bodyPr wrap="square">
            <a:spAutoFit/>
          </a:bodyPr>
          <a:lstStyle/>
          <a:p>
            <a:pPr>
              <a:buNone/>
            </a:pPr>
            <a:r>
              <a:rPr lang="nl-NL" sz="3200" b="1" i="1" u="sng"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conclusie</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nl-NL" sz="3200" kern="100" dirty="0">
                <a:solidFill>
                  <a:srgbClr val="0070C0"/>
                </a:solidFill>
                <a:latin typeface="Arial" panose="020B0604020202020204" pitchFamily="34" charset="0"/>
                <a:ea typeface="Aptos" panose="020B0004020202020204" pitchFamily="34" charset="0"/>
                <a:cs typeface="Arial" panose="020B0604020202020204" pitchFamily="34" charset="0"/>
              </a:rPr>
              <a:t>De man</a:t>
            </a:r>
            <a:r>
              <a:rPr lang="nl-NL" sz="3200" kern="100" dirty="0">
                <a:solidFill>
                  <a:srgbClr val="0070C0"/>
                </a:solidFill>
                <a:effectLst/>
                <a:latin typeface="Arial" panose="020B0604020202020204" pitchFamily="34" charset="0"/>
                <a:ea typeface="Aptos" panose="020B0004020202020204" pitchFamily="34" charset="0"/>
                <a:cs typeface="Arial" panose="020B0604020202020204" pitchFamily="34" charset="0"/>
              </a:rPr>
              <a:t> wist het wel, maar niet deed wat er van hem verwacht werd</a:t>
            </a:r>
            <a:endParaRPr lang="nl-NL" sz="3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mj-lt"/>
              <a:buAutoNum type="arabicPeriod"/>
            </a:pPr>
            <a:r>
              <a:rPr lang="nl-NL" sz="3200" kern="100" dirty="0">
                <a:solidFill>
                  <a:srgbClr val="0070C0"/>
                </a:solidFill>
                <a:effectLst/>
                <a:latin typeface="Arial" panose="020B0604020202020204" pitchFamily="34" charset="0"/>
                <a:ea typeface="Aptos" panose="020B0004020202020204" pitchFamily="34" charset="0"/>
                <a:cs typeface="Arial" panose="020B0604020202020204" pitchFamily="34" charset="0"/>
              </a:rPr>
              <a:t>ondanks dat ook hij een kleed aangeboden had gekregen</a:t>
            </a:r>
            <a:endParaRPr lang="nl-NL" sz="3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mj-lt"/>
              <a:buAutoNum type="arabicPeriod"/>
            </a:pPr>
            <a:r>
              <a:rPr lang="nl-NL" sz="3200" kern="100" dirty="0">
                <a:solidFill>
                  <a:srgbClr val="0070C0"/>
                </a:solidFill>
                <a:effectLst/>
                <a:latin typeface="Arial" panose="020B0604020202020204" pitchFamily="34" charset="0"/>
                <a:ea typeface="Aptos" panose="020B0004020202020204" pitchFamily="34" charset="0"/>
                <a:cs typeface="Arial" panose="020B0604020202020204" pitchFamily="34" charset="0"/>
              </a:rPr>
              <a:t>Hij kan zelfs niet zeggen dat hij deze niet kon kopen – het kleed was hem gratis aangeboden – zonder prijs</a:t>
            </a:r>
            <a:endParaRPr lang="nl-NL" sz="3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mj-lt"/>
              <a:buAutoNum type="arabicPeriod"/>
            </a:pPr>
            <a:r>
              <a:rPr lang="nl-NL" sz="3200" kern="100" dirty="0">
                <a:solidFill>
                  <a:srgbClr val="0070C0"/>
                </a:solidFill>
                <a:effectLst/>
                <a:latin typeface="Arial" panose="020B0604020202020204" pitchFamily="34" charset="0"/>
                <a:ea typeface="Aptos" panose="020B0004020202020204" pitchFamily="34" charset="0"/>
                <a:cs typeface="Arial" panose="020B0604020202020204" pitchFamily="34" charset="0"/>
              </a:rPr>
              <a:t>Het was vrijelijk ter beschikking</a:t>
            </a:r>
            <a:endParaRPr lang="nl-NL" sz="3200" kern="100" dirty="0">
              <a:effectLst/>
              <a:latin typeface="Arial" panose="020B0604020202020204" pitchFamily="34" charset="0"/>
              <a:ea typeface="Aptos" panose="020B0004020202020204" pitchFamily="34" charset="0"/>
              <a:cs typeface="Arial" panose="020B0604020202020204" pitchFamily="34" charset="0"/>
            </a:endParaRPr>
          </a:p>
          <a:p>
            <a:pPr>
              <a:buNone/>
            </a:pPr>
            <a:endParaRPr lang="nl-NL" sz="3200" b="1" i="1" kern="100" dirty="0">
              <a:solidFill>
                <a:srgbClr val="EE0000"/>
              </a:solidFill>
              <a:effectLst/>
              <a:latin typeface="Arial" panose="020B0604020202020204" pitchFamily="34" charset="0"/>
              <a:ea typeface="Aptos" panose="020B0004020202020204" pitchFamily="34" charset="0"/>
              <a:cs typeface="Times New Roman" panose="02020603050405020304" pitchFamily="18" charset="0"/>
            </a:endParaRPr>
          </a:p>
          <a:p>
            <a:pPr>
              <a:buNone/>
            </a:pPr>
            <a:r>
              <a:rPr lang="nl-NL" sz="3200" b="1" i="1" kern="100" dirty="0">
                <a:solidFill>
                  <a:srgbClr val="EE0000"/>
                </a:solidFill>
                <a:effectLst/>
                <a:latin typeface="Arial" panose="020B0604020202020204" pitchFamily="34" charset="0"/>
                <a:ea typeface="Aptos" panose="020B0004020202020204" pitchFamily="34" charset="0"/>
                <a:cs typeface="Times New Roman" panose="02020603050405020304" pitchFamily="18" charset="0"/>
              </a:rPr>
              <a:t>Geen excuus – geen enkele reden – de koning had alles zeer rijkelijk ter beschikking gesteld – om niet – uit genade – vrij voor iedereen.</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10468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CA1EFA24-0E69-9624-7755-2ACED4D25932}"/>
              </a:ext>
            </a:extLst>
          </p:cNvPr>
          <p:cNvSpPr txBox="1"/>
          <p:nvPr/>
        </p:nvSpPr>
        <p:spPr>
          <a:xfrm>
            <a:off x="344129" y="255640"/>
            <a:ext cx="11139948" cy="3970318"/>
          </a:xfrm>
          <a:prstGeom prst="rect">
            <a:avLst/>
          </a:prstGeom>
          <a:noFill/>
        </p:spPr>
        <p:txBody>
          <a:bodyPr wrap="square">
            <a:spAutoFit/>
          </a:bodyPr>
          <a:lstStyle/>
          <a:p>
            <a:pPr>
              <a:buNone/>
            </a:pPr>
            <a:r>
              <a:rPr lang="nl-NL" sz="3600" kern="100" dirty="0">
                <a:effectLst/>
                <a:latin typeface="Arial" panose="020B0604020202020204" pitchFamily="34" charset="0"/>
                <a:ea typeface="Aptos" panose="020B0004020202020204" pitchFamily="34" charset="0"/>
                <a:cs typeface="Times New Roman" panose="02020603050405020304" pitchFamily="18" charset="0"/>
              </a:rPr>
              <a:t>Wij worden allemaal uitgenodigd tot het heil in Christus.</a:t>
            </a:r>
            <a:endParaRPr lang="nl-NL" sz="3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6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Jes. 55:1 </a:t>
            </a:r>
            <a:r>
              <a:rPr lang="nl-NL" sz="3600" b="1" i="1" kern="100" baseline="-250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1</a:t>
            </a:r>
            <a:r>
              <a:rPr lang="nl-NL" sz="36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O, alle </a:t>
            </a:r>
            <a:r>
              <a:rPr lang="nl-NL" sz="3600" b="1" i="1" kern="100" dirty="0" err="1">
                <a:solidFill>
                  <a:srgbClr val="0070C0"/>
                </a:solidFill>
                <a:effectLst/>
                <a:latin typeface="Arial" panose="020B0604020202020204" pitchFamily="34" charset="0"/>
                <a:ea typeface="Aptos" panose="020B0004020202020204" pitchFamily="34" charset="0"/>
                <a:cs typeface="Times New Roman" panose="02020603050405020304" pitchFamily="18" charset="0"/>
              </a:rPr>
              <a:t>dorstigen</a:t>
            </a:r>
            <a:r>
              <a:rPr lang="nl-NL" sz="36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 kom tot de wateren, en u die geen geld hebt, kom, koop en eet, ja, kom, koop zonder geld, zonder prijs, wijn en melk.</a:t>
            </a:r>
          </a:p>
          <a:p>
            <a:pPr>
              <a:buNone/>
            </a:pPr>
            <a:endParaRPr lang="nl-NL" sz="3600" b="1" i="1" kern="100" dirty="0">
              <a:solidFill>
                <a:srgbClr val="0070C0"/>
              </a:solidFill>
              <a:latin typeface="Arial" panose="020B0604020202020204" pitchFamily="34" charset="0"/>
              <a:ea typeface="Aptos" panose="020B0004020202020204" pitchFamily="34" charset="0"/>
              <a:cs typeface="Times New Roman" panose="02020603050405020304" pitchFamily="18" charset="0"/>
            </a:endParaRPr>
          </a:p>
          <a:p>
            <a:pPr>
              <a:buNone/>
            </a:pPr>
            <a:r>
              <a:rPr lang="nl-NL" sz="3600" b="1" dirty="0">
                <a:solidFill>
                  <a:srgbClr val="FF0000"/>
                </a:solidFill>
              </a:rPr>
              <a:t>Ik kom in uw heiligdom binnen…</a:t>
            </a:r>
            <a:endParaRPr lang="nl-NL" sz="36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Afbeelding 5" descr="Close-upafbeelding van een gitaarsnaar">
            <a:extLst>
              <a:ext uri="{FF2B5EF4-FFF2-40B4-BE49-F238E27FC236}">
                <a16:creationId xmlns:a16="http://schemas.microsoft.com/office/drawing/2014/main" id="{159648F2-669F-A902-A503-9F5729505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9586" y="3657600"/>
            <a:ext cx="3782575" cy="2521974"/>
          </a:xfrm>
          <a:prstGeom prst="rect">
            <a:avLst/>
          </a:prstGeom>
        </p:spPr>
      </p:pic>
    </p:spTree>
    <p:extLst>
      <p:ext uri="{BB962C8B-B14F-4D97-AF65-F5344CB8AC3E}">
        <p14:creationId xmlns:p14="http://schemas.microsoft.com/office/powerpoint/2010/main" val="2705971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13941A8B-13BF-9FA4-36D8-5FBBBA825BED}"/>
              </a:ext>
            </a:extLst>
          </p:cNvPr>
          <p:cNvSpPr txBox="1"/>
          <p:nvPr/>
        </p:nvSpPr>
        <p:spPr>
          <a:xfrm>
            <a:off x="526025" y="314632"/>
            <a:ext cx="11139949" cy="5109091"/>
          </a:xfrm>
          <a:prstGeom prst="rect">
            <a:avLst/>
          </a:prstGeom>
          <a:noFill/>
        </p:spPr>
        <p:txBody>
          <a:bodyPr wrap="square">
            <a:spAutoFit/>
          </a:bodyPr>
          <a:lstStyle/>
          <a:p>
            <a:pPr>
              <a:buNone/>
            </a:pPr>
            <a:r>
              <a:rPr lang="nl-NL" sz="3400" b="1" i="1" kern="100" baseline="-250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8 </a:t>
            </a:r>
            <a:r>
              <a:rPr lang="nl-NL" sz="34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En </a:t>
            </a:r>
            <a:r>
              <a:rPr lang="nl-NL" sz="3400" b="1" i="1" kern="100" dirty="0">
                <a:solidFill>
                  <a:srgbClr val="0070C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het is haar gegeven</a:t>
            </a:r>
            <a:r>
              <a:rPr lang="nl-NL" sz="34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 zich met smetteloos en blinkend fijn linnen te kleden, want </a:t>
            </a:r>
            <a:r>
              <a:rPr lang="nl-NL" sz="3400" b="1" i="1" kern="100" dirty="0">
                <a:solidFill>
                  <a:srgbClr val="0070C0"/>
                </a:solidFill>
                <a:effectLst/>
                <a:highlight>
                  <a:srgbClr val="FFFF00"/>
                </a:highlight>
                <a:latin typeface="Arial" panose="020B0604020202020204" pitchFamily="34" charset="0"/>
                <a:ea typeface="Aptos" panose="020B0004020202020204" pitchFamily="34" charset="0"/>
                <a:cs typeface="Times New Roman" panose="02020603050405020304" pitchFamily="18" charset="0"/>
              </a:rPr>
              <a:t>dit fijne linnen zijn de gerechtigheden van de heiligen</a:t>
            </a:r>
            <a:r>
              <a:rPr lang="nl-NL" sz="34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a:t>
            </a:r>
            <a:endParaRPr lang="nl-NL" sz="3400" b="1" i="1"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200" kern="100" dirty="0">
                <a:effectLst/>
                <a:latin typeface="Arial" panose="020B0604020202020204" pitchFamily="34" charset="0"/>
                <a:ea typeface="Aptos" panose="020B0004020202020204" pitchFamily="34" charset="0"/>
                <a:cs typeface="Times New Roman" panose="02020603050405020304" pitchFamily="18" charset="0"/>
              </a:rPr>
              <a:t> </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200" kern="100" dirty="0">
                <a:effectLst/>
                <a:latin typeface="Arial" panose="020B0604020202020204" pitchFamily="34" charset="0"/>
                <a:ea typeface="Aptos" panose="020B0004020202020204" pitchFamily="34" charset="0"/>
                <a:cs typeface="Times New Roman" panose="02020603050405020304" pitchFamily="18" charset="0"/>
              </a:rPr>
              <a:t>Twee dingen:</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nl-NL" sz="3200" kern="100" dirty="0">
                <a:solidFill>
                  <a:srgbClr val="FF0000"/>
                </a:solidFill>
                <a:effectLst/>
                <a:latin typeface="Arial" panose="020B0604020202020204" pitchFamily="34" charset="0"/>
                <a:ea typeface="Aptos" panose="020B0004020202020204" pitchFamily="34" charset="0"/>
                <a:cs typeface="Times New Roman" panose="02020603050405020304" pitchFamily="18" charset="0"/>
              </a:rPr>
              <a:t>"Haar is gegeven" </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a:t>
            </a:r>
            <a:r>
              <a:rPr lang="nl-NL" sz="3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het kleed is een gave</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 De bruid maakt het niet uit eigen kracht.</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nl-NL" sz="3200" kern="100" dirty="0">
                <a:solidFill>
                  <a:srgbClr val="FF0000"/>
                </a:solidFill>
                <a:effectLst/>
                <a:latin typeface="Arial" panose="020B0604020202020204" pitchFamily="34" charset="0"/>
                <a:ea typeface="Aptos" panose="020B0004020202020204" pitchFamily="34" charset="0"/>
                <a:cs typeface="Times New Roman" panose="02020603050405020304" pitchFamily="18" charset="0"/>
              </a:rPr>
              <a:t>"Het fijne linnen zijn de rechtvaardige daden van de heiligen." </a:t>
            </a:r>
            <a:r>
              <a:rPr lang="nl-NL" sz="3200" kern="100" dirty="0">
                <a:effectLst/>
                <a:latin typeface="Arial" panose="020B0604020202020204" pitchFamily="34" charset="0"/>
                <a:ea typeface="Aptos" panose="020B0004020202020204" pitchFamily="34" charset="0"/>
                <a:cs typeface="Times New Roman" panose="02020603050405020304" pitchFamily="18" charset="0"/>
              </a:rPr>
              <a:t>De daden vormen als het ware de zichtbare uitdrukking van een leven dat door God is vernieuwd.</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80984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0751ABF3-1995-E348-0226-292DA6297D2D}"/>
              </a:ext>
            </a:extLst>
          </p:cNvPr>
          <p:cNvSpPr txBox="1"/>
          <p:nvPr/>
        </p:nvSpPr>
        <p:spPr>
          <a:xfrm>
            <a:off x="216310" y="137653"/>
            <a:ext cx="11602064" cy="6574236"/>
          </a:xfrm>
          <a:prstGeom prst="rect">
            <a:avLst/>
          </a:prstGeom>
          <a:noFill/>
        </p:spPr>
        <p:txBody>
          <a:bodyPr wrap="square">
            <a:spAutoFit/>
          </a:bodyPr>
          <a:lstStyle/>
          <a:p>
            <a:pPr>
              <a:buNone/>
            </a:pPr>
            <a:r>
              <a:rPr lang="nl-NL" sz="30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Want u allen die in Christus gedoopt bent, hebt zich met Christus bekleed Gal. 3:27</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000" kern="100" dirty="0">
                <a:effectLst/>
                <a:latin typeface="Arial" panose="020B0604020202020204" pitchFamily="34" charset="0"/>
                <a:ea typeface="Aptos" panose="020B0004020202020204" pitchFamily="34" charset="0"/>
                <a:cs typeface="Times New Roman" panose="02020603050405020304" pitchFamily="18" charset="0"/>
              </a:rPr>
              <a:t> </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000" b="1" i="1" kern="100" dirty="0">
                <a:solidFill>
                  <a:srgbClr val="0070C0"/>
                </a:solidFill>
                <a:effectLst/>
                <a:latin typeface="Arial" panose="020B0604020202020204" pitchFamily="34" charset="0"/>
                <a:ea typeface="Aptos" panose="020B0004020202020204" pitchFamily="34" charset="0"/>
                <a:cs typeface="Times New Roman" panose="02020603050405020304" pitchFamily="18" charset="0"/>
              </a:rPr>
              <a:t>In Filippenzen 3:9 verlangt hij: …gevonden te worden in Christus, niet met een eigen rechtvaardigheid uit de wet, maar met de rechtvaardigheid die door het geloof in Christus is.</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000" kern="100" dirty="0">
                <a:effectLst/>
                <a:latin typeface="Arial" panose="020B0604020202020204" pitchFamily="34" charset="0"/>
                <a:ea typeface="Aptos" panose="020B0004020202020204" pitchFamily="34" charset="0"/>
                <a:cs typeface="Times New Roman" panose="02020603050405020304" pitchFamily="18" charset="0"/>
              </a:rPr>
              <a:t> </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nl-NL" sz="3000" b="1" u="sng" kern="0" dirty="0">
                <a:solidFill>
                  <a:srgbClr val="A02B93"/>
                </a:solidFill>
                <a:effectLst/>
                <a:latin typeface="Arial" panose="020B0604020202020204" pitchFamily="34" charset="0"/>
                <a:ea typeface="Aptos" panose="020B0004020202020204" pitchFamily="34" charset="0"/>
                <a:cs typeface="Times New Roman" panose="02020603050405020304" pitchFamily="18" charset="0"/>
              </a:rPr>
              <a:t>Een cruciaal onderscheid:       </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nl-NL" sz="3000" b="1" kern="0" dirty="0">
                <a:solidFill>
                  <a:srgbClr val="A02B93"/>
                </a:solidFill>
                <a:effectLst/>
                <a:latin typeface="Arial" panose="020B0604020202020204" pitchFamily="34" charset="0"/>
                <a:ea typeface="Aptos" panose="020B0004020202020204" pitchFamily="34" charset="0"/>
                <a:cs typeface="Times New Roman" panose="02020603050405020304" pitchFamily="18" charset="0"/>
              </a:rPr>
              <a:t>Christus' gerechtigheid </a:t>
            </a:r>
            <a:r>
              <a:rPr lang="nl-NL" sz="3000" kern="0" dirty="0">
                <a:solidFill>
                  <a:srgbClr val="A02B93"/>
                </a:solidFill>
                <a:effectLst/>
                <a:latin typeface="Arial" panose="020B0604020202020204" pitchFamily="34" charset="0"/>
                <a:ea typeface="Aptos" panose="020B0004020202020204" pitchFamily="34" charset="0"/>
                <a:cs typeface="Times New Roman" panose="02020603050405020304" pitchFamily="18" charset="0"/>
              </a:rPr>
              <a:t>► </a:t>
            </a:r>
            <a:r>
              <a:rPr lang="nl-NL" sz="3000" b="1" kern="0" dirty="0">
                <a:solidFill>
                  <a:srgbClr val="A02B93"/>
                </a:solidFill>
                <a:effectLst/>
                <a:latin typeface="Arial" panose="020B0604020202020204" pitchFamily="34" charset="0"/>
                <a:ea typeface="Aptos" panose="020B0004020202020204" pitchFamily="34" charset="0"/>
                <a:cs typeface="Times New Roman" panose="02020603050405020304" pitchFamily="18" charset="0"/>
              </a:rPr>
              <a:t>onze rechtvaardiging </a:t>
            </a:r>
            <a:r>
              <a:rPr lang="nl-NL" sz="3000" kern="0" dirty="0">
                <a:solidFill>
                  <a:srgbClr val="A02B93"/>
                </a:solidFill>
                <a:effectLst/>
                <a:latin typeface="Arial" panose="020B0604020202020204" pitchFamily="34" charset="0"/>
                <a:ea typeface="Aptos" panose="020B0004020202020204" pitchFamily="34" charset="0"/>
                <a:cs typeface="Times New Roman" panose="02020603050405020304" pitchFamily="18" charset="0"/>
              </a:rPr>
              <a:t>► </a:t>
            </a:r>
            <a:r>
              <a:rPr lang="nl-NL" sz="3000" b="1" kern="0" dirty="0">
                <a:solidFill>
                  <a:srgbClr val="A02B93"/>
                </a:solidFill>
                <a:effectLst/>
                <a:latin typeface="Arial" panose="020B0604020202020204" pitchFamily="34" charset="0"/>
                <a:ea typeface="Aptos" panose="020B0004020202020204" pitchFamily="34" charset="0"/>
                <a:cs typeface="Times New Roman" panose="02020603050405020304" pitchFamily="18" charset="0"/>
              </a:rPr>
              <a:t>een geheiligd leven </a:t>
            </a:r>
            <a:r>
              <a:rPr lang="nl-NL" sz="3000" kern="0" dirty="0">
                <a:solidFill>
                  <a:srgbClr val="A02B93"/>
                </a:solidFill>
                <a:effectLst/>
                <a:latin typeface="Arial" panose="020B0604020202020204" pitchFamily="34" charset="0"/>
                <a:ea typeface="Aptos" panose="020B0004020202020204" pitchFamily="34" charset="0"/>
                <a:cs typeface="Times New Roman" panose="02020603050405020304" pitchFamily="18" charset="0"/>
              </a:rPr>
              <a:t>►</a:t>
            </a:r>
            <a:r>
              <a:rPr lang="nl-NL" sz="3000" b="1" kern="0" dirty="0">
                <a:solidFill>
                  <a:srgbClr val="A02B93"/>
                </a:solidFill>
                <a:effectLst/>
                <a:latin typeface="Arial" panose="020B0604020202020204" pitchFamily="34" charset="0"/>
                <a:ea typeface="Aptos" panose="020B0004020202020204" pitchFamily="34" charset="0"/>
                <a:cs typeface="Times New Roman" panose="02020603050405020304" pitchFamily="18" charset="0"/>
              </a:rPr>
              <a:t>rechtvaardige daden.</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nl-NL" sz="3000" b="1" kern="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t>
            </a:r>
            <a:r>
              <a:rPr lang="nl-NL" sz="3000" kern="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Als er rechtvaardige daden zijn, zijn deze de zichtbare vrucht van het gevolg van de genade die God aan zijn volk heeft geschonken.    </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nl-NL" sz="3000" kern="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            </a:t>
            </a:r>
            <a:r>
              <a:rPr lang="nl-NL" sz="3000" i="1" kern="0" dirty="0">
                <a:solidFill>
                  <a:srgbClr val="EE0000"/>
                </a:solidFill>
                <a:effectLst/>
                <a:latin typeface="Arial Narrow" panose="020B0606020202030204" pitchFamily="34" charset="0"/>
                <a:ea typeface="Aptos" panose="020B0004020202020204" pitchFamily="34" charset="0"/>
                <a:cs typeface="Arial" panose="020B0604020202020204" pitchFamily="34" charset="0"/>
              </a:rPr>
              <a:t> … je zou kunnen zeggen; je brengt vruchten voort der bekering waardig!</a:t>
            </a:r>
            <a:endParaRPr lang="nl-NL" sz="3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80833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F8E2F9C5-5CF3-40D8-97E0-9287350EA560}"/>
              </a:ext>
            </a:extLst>
          </p:cNvPr>
          <p:cNvSpPr txBox="1"/>
          <p:nvPr/>
        </p:nvSpPr>
        <p:spPr>
          <a:xfrm>
            <a:off x="412955" y="88491"/>
            <a:ext cx="11484077" cy="5729069"/>
          </a:xfrm>
          <a:prstGeom prst="rect">
            <a:avLst/>
          </a:prstGeom>
          <a:noFill/>
        </p:spPr>
        <p:txBody>
          <a:bodyPr wrap="square">
            <a:spAutoFit/>
          </a:bodyPr>
          <a:lstStyle/>
          <a:p>
            <a:pPr algn="ctr">
              <a:buNone/>
            </a:pPr>
            <a:r>
              <a:rPr lang="nl-NL" sz="3200" b="1" kern="100" dirty="0">
                <a:solidFill>
                  <a:srgbClr val="EE0000"/>
                </a:solidFill>
                <a:effectLst/>
                <a:latin typeface="Arial" panose="020B0604020202020204" pitchFamily="34" charset="0"/>
                <a:ea typeface="Aptos" panose="020B0004020202020204" pitchFamily="34" charset="0"/>
                <a:cs typeface="Times New Roman" panose="02020603050405020304" pitchFamily="18" charset="0"/>
              </a:rPr>
              <a:t>Samengevat:</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nl-NL" sz="3200" kern="100" dirty="0">
                <a:solidFill>
                  <a:srgbClr val="EE0000"/>
                </a:solidFill>
                <a:effectLst/>
                <a:latin typeface="Arial" panose="020B0604020202020204" pitchFamily="34" charset="0"/>
                <a:ea typeface="Aptos" panose="020B0004020202020204" pitchFamily="34" charset="0"/>
                <a:cs typeface="Times New Roman" panose="02020603050405020304" pitchFamily="18" charset="0"/>
              </a:rPr>
              <a:t>Genade kleedt ons.</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nl-NL" sz="3200" kern="100" dirty="0">
                <a:solidFill>
                  <a:srgbClr val="EE0000"/>
                </a:solidFill>
                <a:effectLst/>
                <a:latin typeface="Arial" panose="020B0604020202020204" pitchFamily="34" charset="0"/>
                <a:ea typeface="Aptos" panose="020B0004020202020204" pitchFamily="34" charset="0"/>
                <a:cs typeface="Times New Roman" panose="02020603050405020304" pitchFamily="18" charset="0"/>
              </a:rPr>
              <a:t>Onze rechtvaardige daden zijn niet de prijs of grond van onze rechtvaardiging, maar de vrucht van Gods genade in een leven dat met Christus verbonden is.</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nl-NL" sz="3200" kern="100" dirty="0">
                <a:effectLst/>
                <a:latin typeface="Arial" panose="020B0604020202020204" pitchFamily="34" charset="0"/>
                <a:ea typeface="Aptos" panose="020B0004020202020204" pitchFamily="34" charset="0"/>
                <a:cs typeface="Times New Roman" panose="02020603050405020304" pitchFamily="18" charset="0"/>
              </a:rPr>
              <a:t> </a:t>
            </a:r>
            <a:endParaRPr lang="nl-NL"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2250"/>
              </a:lnSpc>
              <a:buNone/>
            </a:pPr>
            <a:r>
              <a:rPr lang="nl-NL" sz="3200" i="1" dirty="0" err="1">
                <a:solidFill>
                  <a:srgbClr val="0070C0"/>
                </a:solidFill>
                <a:effectLst/>
                <a:latin typeface="Arial" panose="020B0604020202020204" pitchFamily="34" charset="0"/>
                <a:ea typeface="Times New Roman" panose="02020603050405020304" pitchFamily="18" charset="0"/>
              </a:rPr>
              <a:t>Efz</a:t>
            </a:r>
            <a:r>
              <a:rPr lang="nl-NL" sz="3200" i="1" dirty="0">
                <a:solidFill>
                  <a:srgbClr val="0070C0"/>
                </a:solidFill>
                <a:effectLst/>
                <a:latin typeface="Arial" panose="020B0604020202020204" pitchFamily="34" charset="0"/>
                <a:ea typeface="Times New Roman" panose="02020603050405020304" pitchFamily="18" charset="0"/>
              </a:rPr>
              <a:t>. 5:25-27…</a:t>
            </a:r>
            <a:r>
              <a:rPr lang="nl-NL" sz="3200" i="1" dirty="0">
                <a:solidFill>
                  <a:srgbClr val="0070C0"/>
                </a:solidFill>
                <a:effectLst/>
                <a:latin typeface="Roboto" panose="02000000000000000000" pitchFamily="2" charset="0"/>
                <a:ea typeface="Times New Roman" panose="02020603050405020304" pitchFamily="18" charset="0"/>
              </a:rPr>
              <a:t> Christus heeft de gemeente liefgehad, Zich voor haar heeft overgegeven, </a:t>
            </a:r>
          </a:p>
          <a:p>
            <a:pPr>
              <a:lnSpc>
                <a:spcPts val="2250"/>
              </a:lnSpc>
              <a:buNone/>
            </a:pPr>
            <a:endParaRPr lang="nl-NL" sz="3200" i="1" dirty="0">
              <a:solidFill>
                <a:srgbClr val="0070C0"/>
              </a:solidFill>
              <a:effectLst/>
              <a:latin typeface="Roboto" panose="02000000000000000000" pitchFamily="2" charset="0"/>
              <a:ea typeface="Times New Roman" panose="02020603050405020304" pitchFamily="18" charset="0"/>
            </a:endParaRPr>
          </a:p>
          <a:p>
            <a:pPr>
              <a:lnSpc>
                <a:spcPts val="2250"/>
              </a:lnSpc>
              <a:buNone/>
            </a:pPr>
            <a:r>
              <a:rPr lang="nl-NL" sz="3200" i="1" dirty="0">
                <a:solidFill>
                  <a:srgbClr val="0070C0"/>
                </a:solidFill>
                <a:effectLst/>
                <a:latin typeface="Roboto" panose="02000000000000000000" pitchFamily="2" charset="0"/>
                <a:ea typeface="Times New Roman" panose="02020603050405020304" pitchFamily="18" charset="0"/>
              </a:rPr>
              <a:t>26 </a:t>
            </a:r>
            <a:r>
              <a:rPr lang="nl-NL" sz="3200" i="1" dirty="0">
                <a:solidFill>
                  <a:srgbClr val="0070C0"/>
                </a:solidFill>
                <a:effectLst/>
                <a:highlight>
                  <a:srgbClr val="FFFF00"/>
                </a:highlight>
                <a:latin typeface="Roboto" panose="02000000000000000000" pitchFamily="2" charset="0"/>
                <a:ea typeface="Times New Roman" panose="02020603050405020304" pitchFamily="18" charset="0"/>
              </a:rPr>
              <a:t>opdat </a:t>
            </a:r>
            <a:r>
              <a:rPr lang="nl-NL" sz="3200" i="1" dirty="0">
                <a:solidFill>
                  <a:srgbClr val="0070C0"/>
                </a:solidFill>
                <a:effectLst/>
                <a:latin typeface="Roboto" panose="02000000000000000000" pitchFamily="2" charset="0"/>
                <a:ea typeface="Times New Roman" panose="02020603050405020304" pitchFamily="18" charset="0"/>
              </a:rPr>
              <a:t>Hij haar zou heiligen, door haar te reinigen met het waterbad door het Woord, </a:t>
            </a:r>
          </a:p>
          <a:p>
            <a:pPr>
              <a:lnSpc>
                <a:spcPts val="2250"/>
              </a:lnSpc>
              <a:buNone/>
            </a:pPr>
            <a:endParaRPr lang="nl-NL" sz="3200" i="1" dirty="0">
              <a:solidFill>
                <a:srgbClr val="0070C0"/>
              </a:solidFill>
              <a:effectLst/>
              <a:latin typeface="Roboto" panose="02000000000000000000" pitchFamily="2" charset="0"/>
              <a:ea typeface="Times New Roman" panose="02020603050405020304" pitchFamily="18" charset="0"/>
            </a:endParaRPr>
          </a:p>
          <a:p>
            <a:pPr>
              <a:lnSpc>
                <a:spcPts val="2250"/>
              </a:lnSpc>
              <a:buNone/>
            </a:pPr>
            <a:r>
              <a:rPr lang="nl-NL" sz="3200" i="1" dirty="0">
                <a:solidFill>
                  <a:srgbClr val="0070C0"/>
                </a:solidFill>
                <a:effectLst/>
                <a:latin typeface="Roboto" panose="02000000000000000000" pitchFamily="2" charset="0"/>
                <a:ea typeface="Times New Roman" panose="02020603050405020304" pitchFamily="18" charset="0"/>
              </a:rPr>
              <a:t>27 </a:t>
            </a:r>
            <a:r>
              <a:rPr lang="nl-NL" sz="3200" i="1" dirty="0">
                <a:solidFill>
                  <a:srgbClr val="0070C0"/>
                </a:solidFill>
                <a:effectLst/>
                <a:highlight>
                  <a:srgbClr val="FFFF00"/>
                </a:highlight>
                <a:latin typeface="Roboto" panose="02000000000000000000" pitchFamily="2" charset="0"/>
                <a:ea typeface="Times New Roman" panose="02020603050405020304" pitchFamily="18" charset="0"/>
              </a:rPr>
              <a:t>opdat</a:t>
            </a:r>
            <a:r>
              <a:rPr lang="nl-NL" sz="3200" i="1" dirty="0">
                <a:solidFill>
                  <a:srgbClr val="0070C0"/>
                </a:solidFill>
                <a:effectLst/>
                <a:latin typeface="Roboto" panose="02000000000000000000" pitchFamily="2" charset="0"/>
                <a:ea typeface="Times New Roman" panose="02020603050405020304" pitchFamily="18" charset="0"/>
              </a:rPr>
              <a:t> Hij haar in heerlijkheid voor Zich zou plaatsen, een gemeente zonder smet of rimpel of iets dergelijks,  maar dat zij heilig en smetteloos zou zijn.</a:t>
            </a:r>
            <a:endParaRPr lang="nl-NL" sz="32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07493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059A78A-86C4-0E88-26F3-E497AAA9CC72}"/>
              </a:ext>
            </a:extLst>
          </p:cNvPr>
          <p:cNvPicPr>
            <a:picLocks noChangeAspect="1"/>
          </p:cNvPicPr>
          <p:nvPr/>
        </p:nvPicPr>
        <p:blipFill>
          <a:blip r:embed="rId2"/>
          <a:stretch>
            <a:fillRect/>
          </a:stretch>
        </p:blipFill>
        <p:spPr>
          <a:xfrm>
            <a:off x="3274142" y="426474"/>
            <a:ext cx="6005051" cy="6005051"/>
          </a:xfrm>
          <a:prstGeom prst="rect">
            <a:avLst/>
          </a:prstGeom>
        </p:spPr>
      </p:pic>
    </p:spTree>
    <p:extLst>
      <p:ext uri="{BB962C8B-B14F-4D97-AF65-F5344CB8AC3E}">
        <p14:creationId xmlns:p14="http://schemas.microsoft.com/office/powerpoint/2010/main" val="328275519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TotalTime>
  <Words>1352</Words>
  <Application>Microsoft Office PowerPoint</Application>
  <PresentationFormat>Breedbeeld</PresentationFormat>
  <Paragraphs>69</Paragraphs>
  <Slides>15</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15</vt:i4>
      </vt:variant>
    </vt:vector>
  </HeadingPairs>
  <TitlesOfParts>
    <vt:vector size="22" baseType="lpstr">
      <vt:lpstr>Aptos</vt:lpstr>
      <vt:lpstr>Aptos Display</vt:lpstr>
      <vt:lpstr>Arial</vt:lpstr>
      <vt:lpstr>Arial Narrow</vt:lpstr>
      <vt:lpstr>Roboto</vt:lpstr>
      <vt:lpstr>Times New Roman</vt:lpstr>
      <vt:lpstr>Kantoorthema</vt:lpstr>
      <vt:lpstr>PowerPoint-presentatie</vt:lpstr>
      <vt:lpstr>PowerPoint-presentatie</vt:lpstr>
      <vt:lpstr>PowerPoint-presentatie</vt:lpstr>
      <vt:lpstr>Wanneer? Wat is de situatie? Op welke plek?</vt:lpstr>
      <vt:lpstr>PowerPoint-presentatie</vt:lpstr>
      <vt:lpstr>Een huwelijk – de uitnodiging! In die tijd…</vt:lpstr>
      <vt:lpstr>  Jes. 61:10 10Ik ben zeer vrolijk in de HEERE, mijn ziel verheugt zich in mijn God, want Hij heeft mij bekleed met de klederen van het heil, de mantel van gerechtigheid heeft Hij mij omgedaan, zoals een bruidegom zich bekleedt met priesterlijk hoofdsieraad, en een bruid zich tooit met haar sieraden.</vt:lpstr>
      <vt:lpstr>PowerPoint-presentatie</vt:lpstr>
      <vt:lpstr>VS 12 B…. En hij zweeg (Ephimothe)  Ephimothe –met stomheid geslagen/gemuilkorfd, monddood  (de storm op het meer Marc.4:39) (Demonen)</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johan de boer</dc:creator>
  <cp:lastModifiedBy>johan de boer</cp:lastModifiedBy>
  <cp:revision>1</cp:revision>
  <dcterms:created xsi:type="dcterms:W3CDTF">2026-08-20T17:51:01Z</dcterms:created>
  <dcterms:modified xsi:type="dcterms:W3CDTF">2026-08-22T08:33:55Z</dcterms:modified>
</cp:coreProperties>
</file>